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0.png" ContentType="image/png"/>
  <Override PartName="/ppt/media/media9.mp3" ContentType="application/vnd.sun.star.media"/>
  <Override PartName="/ppt/media/image7.png" ContentType="image/png"/>
  <Override PartName="/ppt/media/image6.png" ContentType="image/png"/>
  <Override PartName="/ppt/media/media2.mp3" ContentType="application/vnd.sun.star.media"/>
  <Override PartName="/ppt/media/image5.png" ContentType="image/png"/>
  <Override PartName="/ppt/media/image1.jpeg" ContentType="image/jpeg"/>
  <Override PartName="/ppt/media/image3.png" ContentType="image/png"/>
  <Override PartName="/ppt/media/image4.png" ContentType="image/png"/>
  <Override PartName="/ppt/media/image8.jpeg" ContentType="image/jpeg"/>
  <Override PartName="/ppt/media/hdphoto1.wdp" ContentType="image/vnd.ms-photo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EE67B2A-1E24-485D-83FB-9D4F120E83B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DBDB096-C2BB-4D8B-B62C-BA5185A4904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67951FE-2B37-4EC3-A57E-359A7CFB50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2EA3C78-D326-4A73-AF7E-5EBC69F5CD8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8A1E330-1A63-4478-B78F-DE1C172955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93B4001-32E1-4EBD-9CEB-274B9077D8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77A9F9A-A2B4-40A0-B2BA-F30D264A110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7C77D33-4029-417B-A3E0-BA2AE5942EA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766476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997740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535212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body"/>
          </p:nvPr>
        </p:nvSpPr>
        <p:spPr>
          <a:xfrm>
            <a:off x="766476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7"/>
          <p:cNvSpPr>
            <a:spLocks noGrp="1"/>
          </p:cNvSpPr>
          <p:nvPr>
            <p:ph type="body"/>
          </p:nvPr>
        </p:nvSpPr>
        <p:spPr>
          <a:xfrm>
            <a:off x="997740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766476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997740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35212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766476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997740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766476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997740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535212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766476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997740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766476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997740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535212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body"/>
          </p:nvPr>
        </p:nvSpPr>
        <p:spPr>
          <a:xfrm>
            <a:off x="766476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 type="body"/>
          </p:nvPr>
        </p:nvSpPr>
        <p:spPr>
          <a:xfrm>
            <a:off x="997740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ubTitle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766476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997740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535212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6"/>
          <p:cNvSpPr>
            <a:spLocks noGrp="1"/>
          </p:cNvSpPr>
          <p:nvPr>
            <p:ph type="body"/>
          </p:nvPr>
        </p:nvSpPr>
        <p:spPr>
          <a:xfrm>
            <a:off x="766476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7"/>
          <p:cNvSpPr>
            <a:spLocks noGrp="1"/>
          </p:cNvSpPr>
          <p:nvPr>
            <p:ph type="body"/>
          </p:nvPr>
        </p:nvSpPr>
        <p:spPr>
          <a:xfrm>
            <a:off x="997740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766476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9977400" y="-1512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535212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 type="body"/>
          </p:nvPr>
        </p:nvSpPr>
        <p:spPr>
          <a:xfrm>
            <a:off x="766476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 type="body"/>
          </p:nvPr>
        </p:nvSpPr>
        <p:spPr>
          <a:xfrm>
            <a:off x="9977400" y="3574800"/>
            <a:ext cx="220212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687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857080" y="357480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35212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8857080" y="-15120"/>
            <a:ext cx="333756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352120" y="3574800"/>
            <a:ext cx="6839640" cy="327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4317840" y="2971800"/>
            <a:ext cx="35557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感谢您下载包图网平台上提供的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PPT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b="0" lang="en-US" sz="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微软雅黑"/>
                <a:ea typeface="微软雅黑"/>
              </a:rPr>
              <a:t>ibaotu.com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1" name="Group 2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2" name="CustomShape 3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" name="Group 7"/>
          <p:cNvGrpSpPr/>
          <p:nvPr/>
        </p:nvGrpSpPr>
        <p:grpSpPr>
          <a:xfrm>
            <a:off x="0" y="379800"/>
            <a:ext cx="1123200" cy="553320"/>
            <a:chOff x="0" y="379800"/>
            <a:chExt cx="1123200" cy="553320"/>
          </a:xfrm>
        </p:grpSpPr>
        <p:grpSp>
          <p:nvGrpSpPr>
            <p:cNvPr id="7" name="Group 8"/>
            <p:cNvGrpSpPr/>
            <p:nvPr/>
          </p:nvGrpSpPr>
          <p:grpSpPr>
            <a:xfrm>
              <a:off x="0" y="379800"/>
              <a:ext cx="481320" cy="553320"/>
              <a:chOff x="0" y="379800"/>
              <a:chExt cx="481320" cy="553320"/>
            </a:xfrm>
          </p:grpSpPr>
          <p:sp>
            <p:nvSpPr>
              <p:cNvPr id="8" name="CustomShape 9"/>
              <p:cNvSpPr/>
              <p:nvPr/>
            </p:nvSpPr>
            <p:spPr>
              <a:xfrm flipV="1">
                <a:off x="360" y="10332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" name="CustomShape 10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" name="CustomShape 11"/>
              <p:cNvSpPr/>
              <p:nvPr/>
            </p:nvSpPr>
            <p:spPr>
              <a:xfrm flipV="1">
                <a:off x="160560" y="38016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" name="CustomShape 12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2" name="CustomShape 13"/>
            <p:cNvSpPr/>
            <p:nvPr/>
          </p:nvSpPr>
          <p:spPr>
            <a:xfrm flipV="1">
              <a:off x="32112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 flipV="1">
              <a:off x="48168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 flipV="1">
              <a:off x="64224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 flipV="1">
              <a:off x="80244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21" name="CustomShape 22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" name="PlaceHolder 24"/>
          <p:cNvSpPr>
            <a:spLocks noGrp="1"/>
          </p:cNvSpPr>
          <p:nvPr>
            <p:ph type="body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</p:spPr>
        <p:txBody>
          <a:bodyPr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 hidden="1"/>
          <p:cNvSpPr/>
          <p:nvPr/>
        </p:nvSpPr>
        <p:spPr>
          <a:xfrm>
            <a:off x="4317840" y="2971800"/>
            <a:ext cx="35557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感谢您下载包图网平台上提供的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PPT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b="0" lang="en-US" sz="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微软雅黑"/>
                <a:ea typeface="微软雅黑"/>
              </a:rPr>
              <a:t>ibaotu.com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62" name="Group 2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63" name="CustomShape 3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" name="CustomShape 4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" name="CustomShape 5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6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7" name="Group 7"/>
          <p:cNvGrpSpPr/>
          <p:nvPr/>
        </p:nvGrpSpPr>
        <p:grpSpPr>
          <a:xfrm>
            <a:off x="0" y="379800"/>
            <a:ext cx="1123200" cy="553320"/>
            <a:chOff x="0" y="379800"/>
            <a:chExt cx="1123200" cy="553320"/>
          </a:xfrm>
        </p:grpSpPr>
        <p:grpSp>
          <p:nvGrpSpPr>
            <p:cNvPr id="68" name="Group 8"/>
            <p:cNvGrpSpPr/>
            <p:nvPr/>
          </p:nvGrpSpPr>
          <p:grpSpPr>
            <a:xfrm>
              <a:off x="0" y="379800"/>
              <a:ext cx="481320" cy="553320"/>
              <a:chOff x="0" y="379800"/>
              <a:chExt cx="481320" cy="553320"/>
            </a:xfrm>
          </p:grpSpPr>
          <p:sp>
            <p:nvSpPr>
              <p:cNvPr id="69" name="CustomShape 9"/>
              <p:cNvSpPr/>
              <p:nvPr/>
            </p:nvSpPr>
            <p:spPr>
              <a:xfrm flipV="1">
                <a:off x="360" y="10332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0" name="CustomShape 10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1" name="CustomShape 11"/>
              <p:cNvSpPr/>
              <p:nvPr/>
            </p:nvSpPr>
            <p:spPr>
              <a:xfrm flipV="1">
                <a:off x="160560" y="38016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2" name="CustomShape 12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3" name="CustomShape 13"/>
            <p:cNvSpPr/>
            <p:nvPr/>
          </p:nvSpPr>
          <p:spPr>
            <a:xfrm flipV="1">
              <a:off x="32112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14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" name="CustomShape 15"/>
            <p:cNvSpPr/>
            <p:nvPr/>
          </p:nvSpPr>
          <p:spPr>
            <a:xfrm flipV="1">
              <a:off x="48168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16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7"/>
            <p:cNvSpPr/>
            <p:nvPr/>
          </p:nvSpPr>
          <p:spPr>
            <a:xfrm flipV="1">
              <a:off x="64224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" name="CustomShape 18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19"/>
            <p:cNvSpPr/>
            <p:nvPr/>
          </p:nvSpPr>
          <p:spPr>
            <a:xfrm flipV="1">
              <a:off x="80244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" name="CustomShape 20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81" name="Group 21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82" name="CustomShape 22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" name="CustomShape 23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4" name="PlaceHolder 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317840" y="2971800"/>
            <a:ext cx="35557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感谢您下载包图网平台上提供的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PPT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b="0" lang="en-US" sz="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微软雅黑"/>
                <a:ea typeface="微软雅黑"/>
              </a:rPr>
              <a:t>ibaotu.com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123" name="Group 2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124" name="CustomShape 3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4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CustomShape 5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CustomShape 6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28" name="Group 7"/>
          <p:cNvGrpSpPr/>
          <p:nvPr/>
        </p:nvGrpSpPr>
        <p:grpSpPr>
          <a:xfrm>
            <a:off x="0" y="379800"/>
            <a:ext cx="1123200" cy="553320"/>
            <a:chOff x="0" y="379800"/>
            <a:chExt cx="1123200" cy="553320"/>
          </a:xfrm>
        </p:grpSpPr>
        <p:grpSp>
          <p:nvGrpSpPr>
            <p:cNvPr id="129" name="Group 8"/>
            <p:cNvGrpSpPr/>
            <p:nvPr/>
          </p:nvGrpSpPr>
          <p:grpSpPr>
            <a:xfrm>
              <a:off x="0" y="379800"/>
              <a:ext cx="481320" cy="553320"/>
              <a:chOff x="0" y="379800"/>
              <a:chExt cx="481320" cy="553320"/>
            </a:xfrm>
          </p:grpSpPr>
          <p:sp>
            <p:nvSpPr>
              <p:cNvPr id="130" name="CustomShape 9"/>
              <p:cNvSpPr/>
              <p:nvPr/>
            </p:nvSpPr>
            <p:spPr>
              <a:xfrm flipV="1">
                <a:off x="360" y="10332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" name="CustomShape 10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" name="CustomShape 11"/>
              <p:cNvSpPr/>
              <p:nvPr/>
            </p:nvSpPr>
            <p:spPr>
              <a:xfrm flipV="1">
                <a:off x="160560" y="38016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" name="CustomShape 12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34" name="CustomShape 13"/>
            <p:cNvSpPr/>
            <p:nvPr/>
          </p:nvSpPr>
          <p:spPr>
            <a:xfrm flipV="1">
              <a:off x="32112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CustomShape 14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CustomShape 15"/>
            <p:cNvSpPr/>
            <p:nvPr/>
          </p:nvSpPr>
          <p:spPr>
            <a:xfrm flipV="1">
              <a:off x="48168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6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17"/>
            <p:cNvSpPr/>
            <p:nvPr/>
          </p:nvSpPr>
          <p:spPr>
            <a:xfrm flipV="1">
              <a:off x="64224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18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CustomShape 19"/>
            <p:cNvSpPr/>
            <p:nvPr/>
          </p:nvSpPr>
          <p:spPr>
            <a:xfrm flipV="1">
              <a:off x="80244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20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2" name="Group 21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143" name="CustomShape 22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23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5" name="PlaceHolder 24"/>
          <p:cNvSpPr>
            <a:spLocks noGrp="1"/>
          </p:cNvSpPr>
          <p:nvPr>
            <p:ph type="body"/>
          </p:nvPr>
        </p:nvSpPr>
        <p:spPr>
          <a:xfrm>
            <a:off x="1361160" y="1753920"/>
            <a:ext cx="3733200" cy="3731040"/>
          </a:xfrm>
          <a:prstGeom prst="rect">
            <a:avLst/>
          </a:prstGeom>
        </p:spPr>
        <p:txBody>
          <a:bodyPr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5"/>
          <p:cNvSpPr>
            <a:spLocks noGrp="1"/>
          </p:cNvSpPr>
          <p:nvPr>
            <p:ph type="sldNum"/>
          </p:nvPr>
        </p:nvSpPr>
        <p:spPr>
          <a:xfrm>
            <a:off x="2531160" y="3134160"/>
            <a:ext cx="643320" cy="593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endParaRPr b="0" lang="en-US" sz="1400" spc="-1" strike="noStrike">
              <a:latin typeface="Times New Roman"/>
            </a:endParaRPr>
          </a:p>
        </p:txBody>
      </p:sp>
      <p:sp>
        <p:nvSpPr>
          <p:cNvPr id="147" name="PlaceHolder 2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317840" y="2971800"/>
            <a:ext cx="35557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感谢您下载包图网平台上提供的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PPT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b="0" lang="en-US" sz="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微软雅黑"/>
                <a:ea typeface="微软雅黑"/>
              </a:rPr>
              <a:t>ibaotu.com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185" name="Group 2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186" name="CustomShape 3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CustomShape 4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" name="CustomShape 5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" name="CustomShape 6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0" name="Group 7"/>
          <p:cNvGrpSpPr/>
          <p:nvPr/>
        </p:nvGrpSpPr>
        <p:grpSpPr>
          <a:xfrm>
            <a:off x="0" y="379800"/>
            <a:ext cx="1123200" cy="553320"/>
            <a:chOff x="0" y="379800"/>
            <a:chExt cx="1123200" cy="553320"/>
          </a:xfrm>
        </p:grpSpPr>
        <p:grpSp>
          <p:nvGrpSpPr>
            <p:cNvPr id="191" name="Group 8"/>
            <p:cNvGrpSpPr/>
            <p:nvPr/>
          </p:nvGrpSpPr>
          <p:grpSpPr>
            <a:xfrm>
              <a:off x="0" y="379800"/>
              <a:ext cx="481320" cy="553320"/>
              <a:chOff x="0" y="379800"/>
              <a:chExt cx="481320" cy="553320"/>
            </a:xfrm>
          </p:grpSpPr>
          <p:sp>
            <p:nvSpPr>
              <p:cNvPr id="192" name="CustomShape 9"/>
              <p:cNvSpPr/>
              <p:nvPr/>
            </p:nvSpPr>
            <p:spPr>
              <a:xfrm flipV="1">
                <a:off x="360" y="10332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3" name="CustomShape 10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4" name="CustomShape 11"/>
              <p:cNvSpPr/>
              <p:nvPr/>
            </p:nvSpPr>
            <p:spPr>
              <a:xfrm flipV="1">
                <a:off x="160560" y="38016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5" name="CustomShape 12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96" name="CustomShape 13"/>
            <p:cNvSpPr/>
            <p:nvPr/>
          </p:nvSpPr>
          <p:spPr>
            <a:xfrm flipV="1">
              <a:off x="32112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" name="CustomShape 14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CustomShape 15"/>
            <p:cNvSpPr/>
            <p:nvPr/>
          </p:nvSpPr>
          <p:spPr>
            <a:xfrm flipV="1">
              <a:off x="48168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CustomShape 16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17"/>
            <p:cNvSpPr/>
            <p:nvPr/>
          </p:nvSpPr>
          <p:spPr>
            <a:xfrm flipV="1">
              <a:off x="64224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CustomShape 18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2" name="CustomShape 19"/>
            <p:cNvSpPr/>
            <p:nvPr/>
          </p:nvSpPr>
          <p:spPr>
            <a:xfrm flipV="1">
              <a:off x="80244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3" name="CustomShape 20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4" name="Group 21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205" name="CustomShape 22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CustomShape 23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7" name="PlaceHolder 24"/>
          <p:cNvSpPr>
            <a:spLocks noGrp="1"/>
          </p:cNvSpPr>
          <p:nvPr>
            <p:ph type="body"/>
          </p:nvPr>
        </p:nvSpPr>
        <p:spPr>
          <a:xfrm>
            <a:off x="507960" y="1190520"/>
            <a:ext cx="11157480" cy="2307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zh-CN" sz="1600" spc="-1" strike="noStrike">
                <a:solidFill>
                  <a:srgbClr val="a6a6a6"/>
                </a:solidFill>
                <a:latin typeface="Arial"/>
                <a:ea typeface="Roboto"/>
              </a:rPr>
              <a:t>CLICK TO EDITE SUBTITLE</a:t>
            </a:r>
            <a:endParaRPr b="0" lang="zh-C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5"/>
          <p:cNvSpPr>
            <a:spLocks noGrp="1"/>
          </p:cNvSpPr>
          <p:nvPr>
            <p:ph type="title"/>
          </p:nvPr>
        </p:nvSpPr>
        <p:spPr>
          <a:xfrm>
            <a:off x="507960" y="455040"/>
            <a:ext cx="11157480" cy="6602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zh-CN" sz="4800" spc="-1" strike="noStrike">
                <a:solidFill>
                  <a:srgbClr val="808080"/>
                </a:solidFill>
                <a:latin typeface="Arial"/>
                <a:ea typeface="微软雅黑"/>
              </a:rPr>
              <a:t>Click to edit Master title style</a:t>
            </a:r>
            <a:endParaRPr b="0" lang="zh-CN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4317840" y="2971800"/>
            <a:ext cx="35557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感谢您下载包图网平台上提供的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PPT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b="0" lang="en-US" sz="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微软雅黑"/>
                <a:ea typeface="微软雅黑"/>
              </a:rPr>
              <a:t>ibaotu.com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46" name="Group 2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247" name="CustomShape 3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4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5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CustomShape 6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1" name="Group 7"/>
          <p:cNvGrpSpPr/>
          <p:nvPr/>
        </p:nvGrpSpPr>
        <p:grpSpPr>
          <a:xfrm>
            <a:off x="0" y="379800"/>
            <a:ext cx="1123200" cy="553320"/>
            <a:chOff x="0" y="379800"/>
            <a:chExt cx="1123200" cy="553320"/>
          </a:xfrm>
        </p:grpSpPr>
        <p:grpSp>
          <p:nvGrpSpPr>
            <p:cNvPr id="252" name="Group 8"/>
            <p:cNvGrpSpPr/>
            <p:nvPr/>
          </p:nvGrpSpPr>
          <p:grpSpPr>
            <a:xfrm>
              <a:off x="0" y="379800"/>
              <a:ext cx="481320" cy="553320"/>
              <a:chOff x="0" y="379800"/>
              <a:chExt cx="481320" cy="553320"/>
            </a:xfrm>
          </p:grpSpPr>
          <p:sp>
            <p:nvSpPr>
              <p:cNvPr id="253" name="CustomShape 9"/>
              <p:cNvSpPr/>
              <p:nvPr/>
            </p:nvSpPr>
            <p:spPr>
              <a:xfrm flipV="1">
                <a:off x="360" y="10332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4" name="CustomShape 10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" name="CustomShape 11"/>
              <p:cNvSpPr/>
              <p:nvPr/>
            </p:nvSpPr>
            <p:spPr>
              <a:xfrm flipV="1">
                <a:off x="160560" y="38016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" name="CustomShape 12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57" name="CustomShape 13"/>
            <p:cNvSpPr/>
            <p:nvPr/>
          </p:nvSpPr>
          <p:spPr>
            <a:xfrm flipV="1">
              <a:off x="32112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14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CustomShape 15"/>
            <p:cNvSpPr/>
            <p:nvPr/>
          </p:nvSpPr>
          <p:spPr>
            <a:xfrm flipV="1">
              <a:off x="48168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6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CustomShape 17"/>
            <p:cNvSpPr/>
            <p:nvPr/>
          </p:nvSpPr>
          <p:spPr>
            <a:xfrm flipV="1">
              <a:off x="64224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CustomShape 18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19"/>
            <p:cNvSpPr/>
            <p:nvPr/>
          </p:nvSpPr>
          <p:spPr>
            <a:xfrm flipV="1">
              <a:off x="80244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CustomShape 20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5" name="Group 21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266" name="CustomShape 22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" name="CustomShape 23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8" name="PlaceHolder 24"/>
          <p:cNvSpPr>
            <a:spLocks noGrp="1"/>
          </p:cNvSpPr>
          <p:nvPr>
            <p:ph type="sldNum"/>
          </p:nvPr>
        </p:nvSpPr>
        <p:spPr>
          <a:xfrm>
            <a:off x="11025360" y="490680"/>
            <a:ext cx="58392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9CA1D404-7D3E-4607-9FBF-6C034996681B}" type="slidenum">
              <a:rPr b="0" i="1" lang="en-US" sz="1100" spc="-1" strike="noStrike">
                <a:solidFill>
                  <a:srgbClr val="ffffff"/>
                </a:solidFill>
                <a:latin typeface="Century Gothic"/>
                <a:ea typeface="微软雅黑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69" name="PlaceHolder 2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4317840" y="2971800"/>
            <a:ext cx="35557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感谢您下载包图网平台上提供的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PPT</a:t>
            </a:r>
            <a:r>
              <a:rPr b="0" lang="en-US" sz="300" spc="-1" strike="noStrike">
                <a:solidFill>
                  <a:srgbClr val="ffffff"/>
                </a:solidFill>
                <a:latin typeface="微软雅黑"/>
                <a:ea typeface="微软雅黑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b="0" lang="en-US" sz="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latin typeface="微软雅黑"/>
                <a:ea typeface="微软雅黑"/>
              </a:rPr>
              <a:t>ibaotu.com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308" name="Group 2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309" name="CustomShape 3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" name="CustomShape 4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" name="CustomShape 5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CustomShape 6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13" name="Group 7"/>
          <p:cNvGrpSpPr/>
          <p:nvPr/>
        </p:nvGrpSpPr>
        <p:grpSpPr>
          <a:xfrm>
            <a:off x="0" y="379800"/>
            <a:ext cx="1123200" cy="553320"/>
            <a:chOff x="0" y="379800"/>
            <a:chExt cx="1123200" cy="553320"/>
          </a:xfrm>
        </p:grpSpPr>
        <p:grpSp>
          <p:nvGrpSpPr>
            <p:cNvPr id="314" name="Group 8"/>
            <p:cNvGrpSpPr/>
            <p:nvPr/>
          </p:nvGrpSpPr>
          <p:grpSpPr>
            <a:xfrm>
              <a:off x="0" y="379800"/>
              <a:ext cx="481320" cy="553320"/>
              <a:chOff x="0" y="379800"/>
              <a:chExt cx="481320" cy="553320"/>
            </a:xfrm>
          </p:grpSpPr>
          <p:sp>
            <p:nvSpPr>
              <p:cNvPr id="315" name="CustomShape 9"/>
              <p:cNvSpPr/>
              <p:nvPr/>
            </p:nvSpPr>
            <p:spPr>
              <a:xfrm flipV="1">
                <a:off x="360" y="10332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" name="CustomShape 10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" name="CustomShape 11"/>
              <p:cNvSpPr/>
              <p:nvPr/>
            </p:nvSpPr>
            <p:spPr>
              <a:xfrm flipV="1">
                <a:off x="160560" y="38016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" name="CustomShape 12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19" name="CustomShape 13"/>
            <p:cNvSpPr/>
            <p:nvPr/>
          </p:nvSpPr>
          <p:spPr>
            <a:xfrm flipV="1">
              <a:off x="32112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CustomShape 14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1" name="CustomShape 15"/>
            <p:cNvSpPr/>
            <p:nvPr/>
          </p:nvSpPr>
          <p:spPr>
            <a:xfrm flipV="1">
              <a:off x="48168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CustomShape 16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" name="CustomShape 17"/>
            <p:cNvSpPr/>
            <p:nvPr/>
          </p:nvSpPr>
          <p:spPr>
            <a:xfrm flipV="1">
              <a:off x="642240" y="10332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CustomShape 18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CustomShape 19"/>
            <p:cNvSpPr/>
            <p:nvPr/>
          </p:nvSpPr>
          <p:spPr>
            <a:xfrm flipV="1">
              <a:off x="802440" y="38016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6" name="CustomShape 20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27" name="Group 21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328" name="CustomShape 22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9" name="CustomShape 23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0" name="PlaceHolder 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video" Target="../media/media2.mp3"/><Relationship Id="rId3" Type="http://schemas.microsoft.com/office/2007/relationships/media" Target="../media/media2.mp3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video" Target="../media/media9.mp3"/><Relationship Id="rId3" Type="http://schemas.microsoft.com/office/2007/relationships/media" Target="../media/media9.mp3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microsoft.com/office/2007/relationships/hdphoto" Target="../media/hdphoto1.wdp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占位符 22" descr=""/>
          <p:cNvPicPr/>
          <p:nvPr/>
        </p:nvPicPr>
        <p:blipFill>
          <a:blip r:embed="rId1"/>
          <a:srcRect l="16827" t="0" r="16827" b="0"/>
          <a:stretch/>
        </p:blipFill>
        <p:spPr>
          <a:xfrm>
            <a:off x="5352120" y="0"/>
            <a:ext cx="6839640" cy="6857640"/>
          </a:xfrm>
          <a:prstGeom prst="rect">
            <a:avLst/>
          </a:prstGeom>
          <a:ln>
            <a:noFill/>
          </a:ln>
        </p:spPr>
      </p:pic>
      <p:sp>
        <p:nvSpPr>
          <p:cNvPr id="375" name="CustomShape 1"/>
          <p:cNvSpPr/>
          <p:nvPr/>
        </p:nvSpPr>
        <p:spPr>
          <a:xfrm>
            <a:off x="5984280" y="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"/>
          <p:cNvSpPr/>
          <p:nvPr/>
        </p:nvSpPr>
        <p:spPr>
          <a:xfrm flipV="1">
            <a:off x="5984280" y="1143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"/>
          <p:cNvSpPr/>
          <p:nvPr/>
        </p:nvSpPr>
        <p:spPr>
          <a:xfrm flipV="1">
            <a:off x="6647040" y="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6645960" y="1143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"/>
          <p:cNvSpPr/>
          <p:nvPr/>
        </p:nvSpPr>
        <p:spPr>
          <a:xfrm flipV="1">
            <a:off x="6647040" y="2286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6"/>
          <p:cNvSpPr/>
          <p:nvPr/>
        </p:nvSpPr>
        <p:spPr>
          <a:xfrm>
            <a:off x="7309080" y="2286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7"/>
          <p:cNvSpPr/>
          <p:nvPr/>
        </p:nvSpPr>
        <p:spPr>
          <a:xfrm flipV="1">
            <a:off x="7971840" y="2286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8"/>
          <p:cNvSpPr/>
          <p:nvPr/>
        </p:nvSpPr>
        <p:spPr>
          <a:xfrm flipV="1">
            <a:off x="7309080" y="3429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9"/>
          <p:cNvSpPr/>
          <p:nvPr/>
        </p:nvSpPr>
        <p:spPr>
          <a:xfrm>
            <a:off x="6645600" y="3429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0"/>
          <p:cNvSpPr/>
          <p:nvPr/>
        </p:nvSpPr>
        <p:spPr>
          <a:xfrm flipV="1">
            <a:off x="6645600" y="4572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1"/>
          <p:cNvSpPr/>
          <p:nvPr/>
        </p:nvSpPr>
        <p:spPr>
          <a:xfrm>
            <a:off x="5981040" y="4572000"/>
            <a:ext cx="1325520" cy="1142640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2"/>
          <p:cNvSpPr/>
          <p:nvPr/>
        </p:nvSpPr>
        <p:spPr>
          <a:xfrm flipV="1">
            <a:off x="5984280" y="5715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3"/>
          <p:cNvSpPr/>
          <p:nvPr/>
        </p:nvSpPr>
        <p:spPr>
          <a:xfrm>
            <a:off x="5319720" y="5715000"/>
            <a:ext cx="1325520" cy="1142640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4"/>
          <p:cNvSpPr/>
          <p:nvPr/>
        </p:nvSpPr>
        <p:spPr>
          <a:xfrm>
            <a:off x="290160" y="2327400"/>
            <a:ext cx="699228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04040"/>
                </a:solidFill>
                <a:latin typeface="Calibri"/>
                <a:ea typeface="微软雅黑"/>
              </a:rPr>
              <a:t>Báo cáo bài tập lớn 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04040"/>
                </a:solidFill>
                <a:latin typeface="Calibri"/>
                <a:ea typeface="微软雅黑"/>
              </a:rPr>
              <a:t>  </a:t>
            </a:r>
            <a:r>
              <a:rPr b="1" lang="en-US" sz="4400" spc="-1" strike="noStrike">
                <a:solidFill>
                  <a:srgbClr val="404040"/>
                </a:solidFill>
                <a:latin typeface="Calibri"/>
                <a:ea typeface="微软雅黑"/>
              </a:rPr>
              <a:t>-  Mạng xã hội trao đổi sách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9" name="CustomShape 15"/>
          <p:cNvSpPr/>
          <p:nvPr/>
        </p:nvSpPr>
        <p:spPr>
          <a:xfrm>
            <a:off x="708120" y="4911120"/>
            <a:ext cx="467280" cy="464040"/>
          </a:xfrm>
          <a:custGeom>
            <a:avLst/>
            <a:gdLst/>
            <a:ahLst/>
            <a:rect l="l" t="t" r="r" b="b"/>
            <a:pathLst>
              <a:path w="5850" h="6469">
                <a:moveTo>
                  <a:pt x="4679" y="4350"/>
                </a:moveTo>
                <a:cubicBezTo>
                  <a:pt x="3873" y="4059"/>
                  <a:pt x="3615" y="3814"/>
                  <a:pt x="3615" y="3289"/>
                </a:cubicBezTo>
                <a:cubicBezTo>
                  <a:pt x="3615" y="3231"/>
                  <a:pt x="3624" y="3187"/>
                  <a:pt x="3638" y="3151"/>
                </a:cubicBezTo>
                <a:cubicBezTo>
                  <a:pt x="3701" y="2989"/>
                  <a:pt x="3881" y="2971"/>
                  <a:pt x="3969" y="2500"/>
                </a:cubicBezTo>
                <a:cubicBezTo>
                  <a:pt x="4014" y="2260"/>
                  <a:pt x="4231" y="2496"/>
                  <a:pt x="4273" y="1950"/>
                </a:cubicBezTo>
                <a:cubicBezTo>
                  <a:pt x="4273" y="1732"/>
                  <a:pt x="4154" y="1678"/>
                  <a:pt x="4154" y="1678"/>
                </a:cubicBezTo>
                <a:cubicBezTo>
                  <a:pt x="4154" y="1678"/>
                  <a:pt x="4215" y="1355"/>
                  <a:pt x="4238" y="1107"/>
                </a:cubicBezTo>
                <a:cubicBezTo>
                  <a:pt x="4268" y="798"/>
                  <a:pt x="4058" y="0"/>
                  <a:pt x="2940" y="0"/>
                </a:cubicBezTo>
                <a:cubicBezTo>
                  <a:pt x="2935" y="0"/>
                  <a:pt x="2930" y="0"/>
                  <a:pt x="2925" y="0"/>
                </a:cubicBezTo>
                <a:cubicBezTo>
                  <a:pt x="2921" y="0"/>
                  <a:pt x="2916" y="0"/>
                  <a:pt x="2911" y="0"/>
                </a:cubicBezTo>
                <a:cubicBezTo>
                  <a:pt x="1793" y="0"/>
                  <a:pt x="1583" y="798"/>
                  <a:pt x="1612" y="1107"/>
                </a:cubicBezTo>
                <a:cubicBezTo>
                  <a:pt x="1636" y="1355"/>
                  <a:pt x="1696" y="1678"/>
                  <a:pt x="1696" y="1678"/>
                </a:cubicBezTo>
                <a:cubicBezTo>
                  <a:pt x="1696" y="1678"/>
                  <a:pt x="1578" y="1732"/>
                  <a:pt x="1578" y="1950"/>
                </a:cubicBezTo>
                <a:cubicBezTo>
                  <a:pt x="1619" y="2496"/>
                  <a:pt x="1837" y="2260"/>
                  <a:pt x="1881" y="2500"/>
                </a:cubicBezTo>
                <a:cubicBezTo>
                  <a:pt x="1970" y="2971"/>
                  <a:pt x="2150" y="2989"/>
                  <a:pt x="2213" y="3151"/>
                </a:cubicBezTo>
                <a:cubicBezTo>
                  <a:pt x="2227" y="3187"/>
                  <a:pt x="2235" y="3231"/>
                  <a:pt x="2235" y="3289"/>
                </a:cubicBezTo>
                <a:cubicBezTo>
                  <a:pt x="2235" y="3814"/>
                  <a:pt x="1978" y="4059"/>
                  <a:pt x="1172" y="4350"/>
                </a:cubicBezTo>
                <a:cubicBezTo>
                  <a:pt x="364" y="4641"/>
                  <a:pt x="0" y="4938"/>
                  <a:pt x="0" y="5141"/>
                </a:cubicBezTo>
                <a:lnTo>
                  <a:pt x="0" y="6469"/>
                </a:lnTo>
                <a:lnTo>
                  <a:pt x="2923" y="6469"/>
                </a:lnTo>
                <a:lnTo>
                  <a:pt x="2927" y="6469"/>
                </a:lnTo>
                <a:lnTo>
                  <a:pt x="5850" y="6469"/>
                </a:lnTo>
                <a:lnTo>
                  <a:pt x="5850" y="5141"/>
                </a:lnTo>
                <a:cubicBezTo>
                  <a:pt x="5850" y="4938"/>
                  <a:pt x="5487" y="4641"/>
                  <a:pt x="4679" y="435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6"/>
          <p:cNvSpPr/>
          <p:nvPr/>
        </p:nvSpPr>
        <p:spPr>
          <a:xfrm>
            <a:off x="1294560" y="4982040"/>
            <a:ext cx="3186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微软雅黑"/>
              </a:rPr>
              <a:t>REPORTER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微软雅黑"/>
              </a:rPr>
              <a:t>：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微软雅黑"/>
              </a:rPr>
              <a:t>GROUP 03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1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-888840" y="-571680"/>
            <a:ext cx="609120" cy="6091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3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Picture 2" descr=""/>
          <p:cNvPicPr/>
          <p:nvPr/>
        </p:nvPicPr>
        <p:blipFill>
          <a:blip r:embed="rId1"/>
          <a:stretch/>
        </p:blipFill>
        <p:spPr>
          <a:xfrm>
            <a:off x="0" y="1188720"/>
            <a:ext cx="12036240" cy="5283000"/>
          </a:xfrm>
          <a:prstGeom prst="rect">
            <a:avLst/>
          </a:prstGeom>
          <a:ln>
            <a:noFill/>
          </a:ln>
        </p:spPr>
      </p:pic>
      <p:sp>
        <p:nvSpPr>
          <p:cNvPr id="552" name="CustomShape 1"/>
          <p:cNvSpPr/>
          <p:nvPr/>
        </p:nvSpPr>
        <p:spPr>
          <a:xfrm>
            <a:off x="2222640" y="343080"/>
            <a:ext cx="8089560" cy="59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3737"/>
                </a:solidFill>
                <a:latin typeface="Calibri"/>
                <a:ea typeface="微软雅黑"/>
              </a:rPr>
              <a:t>BUSINESS PROCESS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349" dur="indefinite" restart="never" nodeType="tmRoot">
          <p:childTnLst>
            <p:seq>
              <p:cTn id="3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图片占位符 22" descr=""/>
          <p:cNvPicPr/>
          <p:nvPr/>
        </p:nvPicPr>
        <p:blipFill>
          <a:blip r:embed="rId1"/>
          <a:srcRect l="16827" t="0" r="16827" b="0"/>
          <a:stretch/>
        </p:blipFill>
        <p:spPr>
          <a:xfrm>
            <a:off x="5352120" y="0"/>
            <a:ext cx="6839640" cy="6857640"/>
          </a:xfrm>
          <a:prstGeom prst="rect">
            <a:avLst/>
          </a:prstGeom>
          <a:ln>
            <a:noFill/>
          </a:ln>
        </p:spPr>
      </p:pic>
      <p:sp>
        <p:nvSpPr>
          <p:cNvPr id="554" name="CustomShape 1"/>
          <p:cNvSpPr/>
          <p:nvPr/>
        </p:nvSpPr>
        <p:spPr>
          <a:xfrm>
            <a:off x="5984280" y="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2"/>
          <p:cNvSpPr/>
          <p:nvPr/>
        </p:nvSpPr>
        <p:spPr>
          <a:xfrm flipV="1">
            <a:off x="5984280" y="1143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3"/>
          <p:cNvSpPr/>
          <p:nvPr/>
        </p:nvSpPr>
        <p:spPr>
          <a:xfrm flipV="1">
            <a:off x="6647040" y="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4"/>
          <p:cNvSpPr/>
          <p:nvPr/>
        </p:nvSpPr>
        <p:spPr>
          <a:xfrm>
            <a:off x="6645960" y="1143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5"/>
          <p:cNvSpPr/>
          <p:nvPr/>
        </p:nvSpPr>
        <p:spPr>
          <a:xfrm flipV="1">
            <a:off x="6647040" y="2286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6"/>
          <p:cNvSpPr/>
          <p:nvPr/>
        </p:nvSpPr>
        <p:spPr>
          <a:xfrm>
            <a:off x="7309080" y="2286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7"/>
          <p:cNvSpPr/>
          <p:nvPr/>
        </p:nvSpPr>
        <p:spPr>
          <a:xfrm flipV="1">
            <a:off x="7971840" y="2286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8"/>
          <p:cNvSpPr/>
          <p:nvPr/>
        </p:nvSpPr>
        <p:spPr>
          <a:xfrm flipV="1">
            <a:off x="7309080" y="3429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9"/>
          <p:cNvSpPr/>
          <p:nvPr/>
        </p:nvSpPr>
        <p:spPr>
          <a:xfrm>
            <a:off x="6645600" y="3429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0"/>
          <p:cNvSpPr/>
          <p:nvPr/>
        </p:nvSpPr>
        <p:spPr>
          <a:xfrm flipV="1">
            <a:off x="6645600" y="4572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11"/>
          <p:cNvSpPr/>
          <p:nvPr/>
        </p:nvSpPr>
        <p:spPr>
          <a:xfrm>
            <a:off x="5981040" y="4572000"/>
            <a:ext cx="1325520" cy="1142640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12"/>
          <p:cNvSpPr/>
          <p:nvPr/>
        </p:nvSpPr>
        <p:spPr>
          <a:xfrm flipV="1">
            <a:off x="5984280" y="5715000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13"/>
          <p:cNvSpPr/>
          <p:nvPr/>
        </p:nvSpPr>
        <p:spPr>
          <a:xfrm>
            <a:off x="5319720" y="5715000"/>
            <a:ext cx="1325520" cy="1142640"/>
          </a:xfrm>
          <a:prstGeom prst="triangle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14"/>
          <p:cNvSpPr/>
          <p:nvPr/>
        </p:nvSpPr>
        <p:spPr>
          <a:xfrm>
            <a:off x="443160" y="2327400"/>
            <a:ext cx="4244040" cy="22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e80000"/>
                </a:solidFill>
                <a:latin typeface="Calibri"/>
                <a:ea typeface="微软雅黑"/>
              </a:rPr>
              <a:t>THANK YOU </a:t>
            </a:r>
            <a:r>
              <a:rPr b="1" lang="en-US" sz="4800" spc="-1" strike="noStrike">
                <a:solidFill>
                  <a:srgbClr val="404040"/>
                </a:solidFill>
                <a:latin typeface="Calibri"/>
                <a:ea typeface="微软雅黑"/>
              </a:rPr>
              <a:t>FOR WATCHING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68" name="CustomShape 15"/>
          <p:cNvSpPr/>
          <p:nvPr/>
        </p:nvSpPr>
        <p:spPr>
          <a:xfrm>
            <a:off x="708120" y="4911120"/>
            <a:ext cx="467280" cy="464040"/>
          </a:xfrm>
          <a:custGeom>
            <a:avLst/>
            <a:gdLst/>
            <a:ahLst/>
            <a:rect l="l" t="t" r="r" b="b"/>
            <a:pathLst>
              <a:path w="5850" h="6469">
                <a:moveTo>
                  <a:pt x="4679" y="4350"/>
                </a:moveTo>
                <a:cubicBezTo>
                  <a:pt x="3873" y="4059"/>
                  <a:pt x="3615" y="3814"/>
                  <a:pt x="3615" y="3289"/>
                </a:cubicBezTo>
                <a:cubicBezTo>
                  <a:pt x="3615" y="3231"/>
                  <a:pt x="3624" y="3187"/>
                  <a:pt x="3638" y="3151"/>
                </a:cubicBezTo>
                <a:cubicBezTo>
                  <a:pt x="3701" y="2989"/>
                  <a:pt x="3881" y="2971"/>
                  <a:pt x="3969" y="2500"/>
                </a:cubicBezTo>
                <a:cubicBezTo>
                  <a:pt x="4014" y="2260"/>
                  <a:pt x="4231" y="2496"/>
                  <a:pt x="4273" y="1950"/>
                </a:cubicBezTo>
                <a:cubicBezTo>
                  <a:pt x="4273" y="1732"/>
                  <a:pt x="4154" y="1678"/>
                  <a:pt x="4154" y="1678"/>
                </a:cubicBezTo>
                <a:cubicBezTo>
                  <a:pt x="4154" y="1678"/>
                  <a:pt x="4215" y="1355"/>
                  <a:pt x="4238" y="1107"/>
                </a:cubicBezTo>
                <a:cubicBezTo>
                  <a:pt x="4268" y="798"/>
                  <a:pt x="4058" y="0"/>
                  <a:pt x="2940" y="0"/>
                </a:cubicBezTo>
                <a:cubicBezTo>
                  <a:pt x="2935" y="0"/>
                  <a:pt x="2930" y="0"/>
                  <a:pt x="2925" y="0"/>
                </a:cubicBezTo>
                <a:cubicBezTo>
                  <a:pt x="2921" y="0"/>
                  <a:pt x="2916" y="0"/>
                  <a:pt x="2911" y="0"/>
                </a:cubicBezTo>
                <a:cubicBezTo>
                  <a:pt x="1793" y="0"/>
                  <a:pt x="1583" y="798"/>
                  <a:pt x="1612" y="1107"/>
                </a:cubicBezTo>
                <a:cubicBezTo>
                  <a:pt x="1636" y="1355"/>
                  <a:pt x="1696" y="1678"/>
                  <a:pt x="1696" y="1678"/>
                </a:cubicBezTo>
                <a:cubicBezTo>
                  <a:pt x="1696" y="1678"/>
                  <a:pt x="1578" y="1732"/>
                  <a:pt x="1578" y="1950"/>
                </a:cubicBezTo>
                <a:cubicBezTo>
                  <a:pt x="1619" y="2496"/>
                  <a:pt x="1837" y="2260"/>
                  <a:pt x="1881" y="2500"/>
                </a:cubicBezTo>
                <a:cubicBezTo>
                  <a:pt x="1970" y="2971"/>
                  <a:pt x="2150" y="2989"/>
                  <a:pt x="2213" y="3151"/>
                </a:cubicBezTo>
                <a:cubicBezTo>
                  <a:pt x="2227" y="3187"/>
                  <a:pt x="2235" y="3231"/>
                  <a:pt x="2235" y="3289"/>
                </a:cubicBezTo>
                <a:cubicBezTo>
                  <a:pt x="2235" y="3814"/>
                  <a:pt x="1978" y="4059"/>
                  <a:pt x="1172" y="4350"/>
                </a:cubicBezTo>
                <a:cubicBezTo>
                  <a:pt x="364" y="4641"/>
                  <a:pt x="0" y="4938"/>
                  <a:pt x="0" y="5141"/>
                </a:cubicBezTo>
                <a:lnTo>
                  <a:pt x="0" y="6469"/>
                </a:lnTo>
                <a:lnTo>
                  <a:pt x="2923" y="6469"/>
                </a:lnTo>
                <a:lnTo>
                  <a:pt x="2927" y="6469"/>
                </a:lnTo>
                <a:lnTo>
                  <a:pt x="5850" y="6469"/>
                </a:lnTo>
                <a:lnTo>
                  <a:pt x="5850" y="5141"/>
                </a:lnTo>
                <a:cubicBezTo>
                  <a:pt x="5850" y="4938"/>
                  <a:pt x="5487" y="4641"/>
                  <a:pt x="4679" y="435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16"/>
          <p:cNvSpPr/>
          <p:nvPr/>
        </p:nvSpPr>
        <p:spPr>
          <a:xfrm>
            <a:off x="1294560" y="4982040"/>
            <a:ext cx="3186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微软雅黑"/>
              </a:rPr>
              <a:t>REPORTER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微软雅黑"/>
              </a:rPr>
              <a:t>：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  <a:ea typeface="微软雅黑"/>
              </a:rPr>
              <a:t>GROUP 03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0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-888840" y="-571680"/>
            <a:ext cx="609120" cy="6091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351" dur="indefinite" restart="never" nodeType="tmRoot">
          <p:childTnLst>
            <p:seq>
              <p:cTn id="352" dur="indefinite" nodeType="mainSeq">
                <p:childTnLst>
                  <p:par>
                    <p:cTn id="353" fill="hold">
                      <p:stCondLst>
                        <p:cond delay="0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56" dur="1" fill="hold"/>
                                        <p:tgtEl>
                                          <p:spTgt spid="5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9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0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1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2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5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6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7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8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1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3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4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7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8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9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0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3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4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5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9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0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1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2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5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6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7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8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1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2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3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4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7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8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9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0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3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4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5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6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0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1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2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17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5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6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7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nodeType="withEffect" fill="hold" presetClass="entr" presetID="1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1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3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500"/>
                            </p:stCondLst>
                            <p:childTnLst>
                              <p:par>
                                <p:cTn id="43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4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2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3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4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7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8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9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2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3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4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roup 1"/>
          <p:cNvGrpSpPr/>
          <p:nvPr/>
        </p:nvGrpSpPr>
        <p:grpSpPr>
          <a:xfrm>
            <a:off x="2386080" y="0"/>
            <a:ext cx="3314880" cy="6857640"/>
            <a:chOff x="2386080" y="0"/>
            <a:chExt cx="3314880" cy="6857640"/>
          </a:xfrm>
        </p:grpSpPr>
        <p:sp>
          <p:nvSpPr>
            <p:cNvPr id="393" name="CustomShape 2"/>
            <p:cNvSpPr/>
            <p:nvPr/>
          </p:nvSpPr>
          <p:spPr>
            <a:xfrm>
              <a:off x="3050280" y="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4" name="CustomShape 3"/>
            <p:cNvSpPr/>
            <p:nvPr/>
          </p:nvSpPr>
          <p:spPr>
            <a:xfrm flipV="1">
              <a:off x="3050280" y="36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5" name="CustomShape 4"/>
            <p:cNvSpPr/>
            <p:nvPr/>
          </p:nvSpPr>
          <p:spPr>
            <a:xfrm flipV="1">
              <a:off x="2386080" y="-114264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CustomShape 5"/>
            <p:cNvSpPr/>
            <p:nvPr/>
          </p:nvSpPr>
          <p:spPr>
            <a:xfrm>
              <a:off x="3712320" y="114300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7" name="CustomShape 6"/>
            <p:cNvSpPr/>
            <p:nvPr/>
          </p:nvSpPr>
          <p:spPr>
            <a:xfrm flipV="1">
              <a:off x="3713400" y="114336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8" name="CustomShape 7"/>
            <p:cNvSpPr/>
            <p:nvPr/>
          </p:nvSpPr>
          <p:spPr>
            <a:xfrm>
              <a:off x="4375440" y="228600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9" name="CustomShape 8"/>
            <p:cNvSpPr/>
            <p:nvPr/>
          </p:nvSpPr>
          <p:spPr>
            <a:xfrm flipV="1">
              <a:off x="4375440" y="228636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0" name="CustomShape 9"/>
            <p:cNvSpPr/>
            <p:nvPr/>
          </p:nvSpPr>
          <p:spPr>
            <a:xfrm>
              <a:off x="3711960" y="342900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1" name="CustomShape 10"/>
            <p:cNvSpPr/>
            <p:nvPr/>
          </p:nvSpPr>
          <p:spPr>
            <a:xfrm flipV="1">
              <a:off x="3711960" y="342936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2" name="CustomShape 11"/>
            <p:cNvSpPr/>
            <p:nvPr/>
          </p:nvSpPr>
          <p:spPr>
            <a:xfrm>
              <a:off x="3047400" y="4572000"/>
              <a:ext cx="1325520" cy="1142640"/>
            </a:xfrm>
            <a:prstGeom prst="triangl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3" name="CustomShape 12"/>
            <p:cNvSpPr/>
            <p:nvPr/>
          </p:nvSpPr>
          <p:spPr>
            <a:xfrm flipV="1">
              <a:off x="3050280" y="4572360"/>
              <a:ext cx="1325520" cy="1142640"/>
            </a:xfrm>
            <a:prstGeom prst="triangle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4" name="CustomShape 13"/>
            <p:cNvSpPr/>
            <p:nvPr/>
          </p:nvSpPr>
          <p:spPr>
            <a:xfrm>
              <a:off x="2386080" y="5715000"/>
              <a:ext cx="1325520" cy="1142640"/>
            </a:xfrm>
            <a:prstGeom prst="triangl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5" name="CustomShape 14"/>
          <p:cNvSpPr/>
          <p:nvPr/>
        </p:nvSpPr>
        <p:spPr>
          <a:xfrm>
            <a:off x="477720" y="2162520"/>
            <a:ext cx="3408480" cy="22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4800" spc="-1" strike="noStrike">
                <a:solidFill>
                  <a:srgbClr val="ff3737"/>
                </a:solidFill>
                <a:latin typeface="Calibri"/>
                <a:ea typeface="微软雅黑"/>
              </a:rPr>
              <a:t>Mạng xã hội trao đổi sách </a:t>
            </a:r>
            <a:endParaRPr b="0" lang="en-US" sz="4800" spc="-1" strike="noStrike">
              <a:latin typeface="Arial"/>
            </a:endParaRPr>
          </a:p>
        </p:txBody>
      </p:sp>
      <p:grpSp>
        <p:nvGrpSpPr>
          <p:cNvPr id="406" name="Group 15"/>
          <p:cNvGrpSpPr/>
          <p:nvPr/>
        </p:nvGrpSpPr>
        <p:grpSpPr>
          <a:xfrm>
            <a:off x="6362640" y="1143000"/>
            <a:ext cx="4050000" cy="604440"/>
            <a:chOff x="6362640" y="1143000"/>
            <a:chExt cx="4050000" cy="604440"/>
          </a:xfrm>
        </p:grpSpPr>
        <p:grpSp>
          <p:nvGrpSpPr>
            <p:cNvPr id="407" name="Group 16"/>
            <p:cNvGrpSpPr/>
            <p:nvPr/>
          </p:nvGrpSpPr>
          <p:grpSpPr>
            <a:xfrm>
              <a:off x="6362640" y="1143000"/>
              <a:ext cx="4050000" cy="604440"/>
              <a:chOff x="6362640" y="1143000"/>
              <a:chExt cx="4050000" cy="604440"/>
            </a:xfrm>
          </p:grpSpPr>
          <p:sp>
            <p:nvSpPr>
              <p:cNvPr id="408" name="CustomShape 17"/>
              <p:cNvSpPr/>
              <p:nvPr/>
            </p:nvSpPr>
            <p:spPr>
              <a:xfrm>
                <a:off x="6939000" y="1143000"/>
                <a:ext cx="3473640" cy="42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2200" spc="-1" strike="noStrike">
                    <a:solidFill>
                      <a:srgbClr val="414141"/>
                    </a:solidFill>
                    <a:latin typeface="Calibri"/>
                    <a:ea typeface="微软雅黑"/>
                  </a:rPr>
                  <a:t>Tổng quan </a:t>
                </a:r>
                <a:endParaRPr b="0" lang="en-US" sz="2200" spc="-1" strike="noStrike">
                  <a:latin typeface="Arial"/>
                </a:endParaRPr>
              </a:p>
            </p:txBody>
          </p:sp>
          <p:sp>
            <p:nvSpPr>
              <p:cNvPr id="409" name="CustomShape 18"/>
              <p:cNvSpPr/>
              <p:nvPr/>
            </p:nvSpPr>
            <p:spPr>
              <a:xfrm rot="2700000">
                <a:off x="6445440" y="1262520"/>
                <a:ext cx="401400" cy="401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844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10" name="CustomShape 19"/>
            <p:cNvSpPr/>
            <p:nvPr/>
          </p:nvSpPr>
          <p:spPr>
            <a:xfrm>
              <a:off x="6484320" y="1279080"/>
              <a:ext cx="3243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ffffff"/>
                  </a:solidFill>
                  <a:latin typeface="Calibri"/>
                  <a:ea typeface="微软雅黑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11" name="Group 20"/>
          <p:cNvGrpSpPr/>
          <p:nvPr/>
        </p:nvGrpSpPr>
        <p:grpSpPr>
          <a:xfrm>
            <a:off x="6316200" y="1983600"/>
            <a:ext cx="4302000" cy="644040"/>
            <a:chOff x="6316200" y="1983600"/>
            <a:chExt cx="4302000" cy="644040"/>
          </a:xfrm>
        </p:grpSpPr>
        <p:grpSp>
          <p:nvGrpSpPr>
            <p:cNvPr id="412" name="Group 21"/>
            <p:cNvGrpSpPr/>
            <p:nvPr/>
          </p:nvGrpSpPr>
          <p:grpSpPr>
            <a:xfrm>
              <a:off x="6316200" y="1983600"/>
              <a:ext cx="4302000" cy="644040"/>
              <a:chOff x="6316200" y="1983600"/>
              <a:chExt cx="4302000" cy="644040"/>
            </a:xfrm>
          </p:grpSpPr>
          <p:sp>
            <p:nvSpPr>
              <p:cNvPr id="413" name="CustomShape 22"/>
              <p:cNvSpPr/>
              <p:nvPr/>
            </p:nvSpPr>
            <p:spPr>
              <a:xfrm>
                <a:off x="6891480" y="1983600"/>
                <a:ext cx="3726720" cy="42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2200" spc="-1" strike="noStrike">
                    <a:solidFill>
                      <a:srgbClr val="414141"/>
                    </a:solidFill>
                    <a:latin typeface="Calibri"/>
                    <a:ea typeface="微软雅黑"/>
                  </a:rPr>
                  <a:t>Đặc điểm</a:t>
                </a:r>
                <a:endParaRPr b="0" lang="en-US" sz="2200" spc="-1" strike="noStrike">
                  <a:latin typeface="Arial"/>
                </a:endParaRPr>
              </a:p>
            </p:txBody>
          </p:sp>
          <p:sp>
            <p:nvSpPr>
              <p:cNvPr id="414" name="CustomShape 23"/>
              <p:cNvSpPr/>
              <p:nvPr/>
            </p:nvSpPr>
            <p:spPr>
              <a:xfrm rot="2579400">
                <a:off x="6380280" y="2106360"/>
                <a:ext cx="416160" cy="41508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2844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15" name="CustomShape 24"/>
            <p:cNvSpPr/>
            <p:nvPr/>
          </p:nvSpPr>
          <p:spPr>
            <a:xfrm>
              <a:off x="6414480" y="2119680"/>
              <a:ext cx="3258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ffffff"/>
                  </a:solidFill>
                  <a:latin typeface="Calibri"/>
                  <a:ea typeface="微软雅黑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16" name="Group 25"/>
          <p:cNvGrpSpPr/>
          <p:nvPr/>
        </p:nvGrpSpPr>
        <p:grpSpPr>
          <a:xfrm>
            <a:off x="6327000" y="3035160"/>
            <a:ext cx="4050000" cy="604440"/>
            <a:chOff x="6327000" y="3035160"/>
            <a:chExt cx="4050000" cy="604440"/>
          </a:xfrm>
        </p:grpSpPr>
        <p:grpSp>
          <p:nvGrpSpPr>
            <p:cNvPr id="417" name="Group 26"/>
            <p:cNvGrpSpPr/>
            <p:nvPr/>
          </p:nvGrpSpPr>
          <p:grpSpPr>
            <a:xfrm>
              <a:off x="6327000" y="3035160"/>
              <a:ext cx="4050000" cy="604440"/>
              <a:chOff x="6327000" y="3035160"/>
              <a:chExt cx="4050000" cy="604440"/>
            </a:xfrm>
          </p:grpSpPr>
          <p:sp>
            <p:nvSpPr>
              <p:cNvPr id="418" name="CustomShape 27"/>
              <p:cNvSpPr/>
              <p:nvPr/>
            </p:nvSpPr>
            <p:spPr>
              <a:xfrm>
                <a:off x="6903360" y="3035160"/>
                <a:ext cx="3473640" cy="42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2200" spc="-1" strike="noStrike">
                    <a:solidFill>
                      <a:srgbClr val="414141"/>
                    </a:solidFill>
                    <a:latin typeface="Calibri"/>
                    <a:ea typeface="微软雅黑"/>
                  </a:rPr>
                  <a:t>Lợi ích</a:t>
                </a:r>
                <a:endParaRPr b="0" lang="en-US" sz="2200" spc="-1" strike="noStrike">
                  <a:latin typeface="Arial"/>
                </a:endParaRPr>
              </a:p>
            </p:txBody>
          </p:sp>
          <p:sp>
            <p:nvSpPr>
              <p:cNvPr id="419" name="CustomShape 28"/>
              <p:cNvSpPr/>
              <p:nvPr/>
            </p:nvSpPr>
            <p:spPr>
              <a:xfrm rot="2700000">
                <a:off x="6409800" y="3154680"/>
                <a:ext cx="401400" cy="401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844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20" name="CustomShape 29"/>
            <p:cNvSpPr/>
            <p:nvPr/>
          </p:nvSpPr>
          <p:spPr>
            <a:xfrm>
              <a:off x="6448680" y="3171240"/>
              <a:ext cx="3243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ffffff"/>
                  </a:solidFill>
                  <a:latin typeface="Calibri"/>
                  <a:ea typeface="微软雅黑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21" name="Group 30"/>
          <p:cNvGrpSpPr/>
          <p:nvPr/>
        </p:nvGrpSpPr>
        <p:grpSpPr>
          <a:xfrm>
            <a:off x="6362640" y="4075920"/>
            <a:ext cx="4050000" cy="604440"/>
            <a:chOff x="6362640" y="4075920"/>
            <a:chExt cx="4050000" cy="604440"/>
          </a:xfrm>
        </p:grpSpPr>
        <p:grpSp>
          <p:nvGrpSpPr>
            <p:cNvPr id="422" name="Group 31"/>
            <p:cNvGrpSpPr/>
            <p:nvPr/>
          </p:nvGrpSpPr>
          <p:grpSpPr>
            <a:xfrm>
              <a:off x="6362640" y="4075920"/>
              <a:ext cx="4050000" cy="604440"/>
              <a:chOff x="6362640" y="4075920"/>
              <a:chExt cx="4050000" cy="604440"/>
            </a:xfrm>
          </p:grpSpPr>
          <p:sp>
            <p:nvSpPr>
              <p:cNvPr id="423" name="CustomShape 32"/>
              <p:cNvSpPr/>
              <p:nvPr/>
            </p:nvSpPr>
            <p:spPr>
              <a:xfrm>
                <a:off x="6939000" y="4075920"/>
                <a:ext cx="3473640" cy="42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2200" spc="-1" strike="noStrike">
                    <a:solidFill>
                      <a:srgbClr val="414141"/>
                    </a:solidFill>
                    <a:latin typeface="Calibri"/>
                    <a:ea typeface="微软雅黑"/>
                  </a:rPr>
                  <a:t>Chức năng</a:t>
                </a:r>
                <a:endParaRPr b="0" lang="en-US" sz="2200" spc="-1" strike="noStrike">
                  <a:latin typeface="Arial"/>
                </a:endParaRPr>
              </a:p>
            </p:txBody>
          </p:sp>
          <p:sp>
            <p:nvSpPr>
              <p:cNvPr id="424" name="CustomShape 33"/>
              <p:cNvSpPr/>
              <p:nvPr/>
            </p:nvSpPr>
            <p:spPr>
              <a:xfrm rot="2700000">
                <a:off x="6445440" y="4195440"/>
                <a:ext cx="401400" cy="4014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2844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25" name="CustomShape 34"/>
            <p:cNvSpPr/>
            <p:nvPr/>
          </p:nvSpPr>
          <p:spPr>
            <a:xfrm>
              <a:off x="6484320" y="4212000"/>
              <a:ext cx="3243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ffffff"/>
                  </a:solidFill>
                  <a:latin typeface="Calibri"/>
                  <a:ea typeface="微软雅黑"/>
                </a:rPr>
                <a:t>4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26" name="Group 35"/>
          <p:cNvGrpSpPr/>
          <p:nvPr/>
        </p:nvGrpSpPr>
        <p:grpSpPr>
          <a:xfrm>
            <a:off x="6362640" y="5090400"/>
            <a:ext cx="4050000" cy="604440"/>
            <a:chOff x="6362640" y="5090400"/>
            <a:chExt cx="4050000" cy="604440"/>
          </a:xfrm>
        </p:grpSpPr>
        <p:grpSp>
          <p:nvGrpSpPr>
            <p:cNvPr id="427" name="Group 36"/>
            <p:cNvGrpSpPr/>
            <p:nvPr/>
          </p:nvGrpSpPr>
          <p:grpSpPr>
            <a:xfrm>
              <a:off x="6362640" y="5090400"/>
              <a:ext cx="4050000" cy="604440"/>
              <a:chOff x="6362640" y="5090400"/>
              <a:chExt cx="4050000" cy="604440"/>
            </a:xfrm>
          </p:grpSpPr>
          <p:sp>
            <p:nvSpPr>
              <p:cNvPr id="428" name="CustomShape 37"/>
              <p:cNvSpPr/>
              <p:nvPr/>
            </p:nvSpPr>
            <p:spPr>
              <a:xfrm>
                <a:off x="6939000" y="5090400"/>
                <a:ext cx="3473640" cy="42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2200" spc="-1" strike="noStrike">
                    <a:solidFill>
                      <a:srgbClr val="414141"/>
                    </a:solidFill>
                    <a:latin typeface="Calibri"/>
                    <a:ea typeface="微软雅黑"/>
                  </a:rPr>
                  <a:t>Biểu đồ Use Case</a:t>
                </a:r>
                <a:endParaRPr b="0" lang="en-US" sz="2200" spc="-1" strike="noStrike">
                  <a:latin typeface="Arial"/>
                </a:endParaRPr>
              </a:p>
            </p:txBody>
          </p:sp>
          <p:sp>
            <p:nvSpPr>
              <p:cNvPr id="429" name="CustomShape 38"/>
              <p:cNvSpPr/>
              <p:nvPr/>
            </p:nvSpPr>
            <p:spPr>
              <a:xfrm rot="2700000">
                <a:off x="6445440" y="5209920"/>
                <a:ext cx="401400" cy="4014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844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30" name="CustomShape 39"/>
            <p:cNvSpPr/>
            <p:nvPr/>
          </p:nvSpPr>
          <p:spPr>
            <a:xfrm>
              <a:off x="6483960" y="5226480"/>
              <a:ext cx="3243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ffffff"/>
                  </a:solidFill>
                  <a:latin typeface="Calibri"/>
                  <a:ea typeface="微软雅黑"/>
                </a:rPr>
                <a:t>5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 spd="slow">
    <p:random/>
  </p:transition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750"/>
                            </p:stCondLst>
                            <p:childTnLst>
                              <p:par>
                                <p:cTn id="137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 1"/>
          <p:cNvGrpSpPr/>
          <p:nvPr/>
        </p:nvGrpSpPr>
        <p:grpSpPr>
          <a:xfrm>
            <a:off x="0" y="3111480"/>
            <a:ext cx="3448800" cy="1032120"/>
            <a:chOff x="0" y="3111480"/>
            <a:chExt cx="3448800" cy="1032120"/>
          </a:xfrm>
        </p:grpSpPr>
        <p:sp>
          <p:nvSpPr>
            <p:cNvPr id="432" name="CustomShape 2"/>
            <p:cNvSpPr/>
            <p:nvPr/>
          </p:nvSpPr>
          <p:spPr>
            <a:xfrm>
              <a:off x="0" y="3111480"/>
              <a:ext cx="3448800" cy="1032120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3" name="CustomShape 3"/>
            <p:cNvSpPr/>
            <p:nvPr/>
          </p:nvSpPr>
          <p:spPr>
            <a:xfrm>
              <a:off x="0" y="3627720"/>
              <a:ext cx="3448800" cy="515880"/>
            </a:xfrm>
            <a:custGeom>
              <a:avLst/>
              <a:gdLst/>
              <a:ahLst/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4" name="CustomShape 4"/>
            <p:cNvSpPr/>
            <p:nvPr/>
          </p:nvSpPr>
          <p:spPr>
            <a:xfrm>
              <a:off x="2039400" y="3208320"/>
              <a:ext cx="1259640" cy="8380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CustomShape 5"/>
            <p:cNvSpPr/>
            <p:nvPr/>
          </p:nvSpPr>
          <p:spPr>
            <a:xfrm>
              <a:off x="2368080" y="3414600"/>
              <a:ext cx="601920" cy="428040"/>
            </a:xfrm>
            <a:custGeom>
              <a:avLst/>
              <a:gdLst/>
              <a:ahLst/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36" name="CustomShape 6"/>
          <p:cNvSpPr/>
          <p:nvPr/>
        </p:nvSpPr>
        <p:spPr>
          <a:xfrm>
            <a:off x="375120" y="2492280"/>
            <a:ext cx="2698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Tahoma"/>
                <a:ea typeface="Tahoma"/>
              </a:rPr>
              <a:t>TỔNG QUAN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37" name="CustomShape 7"/>
          <p:cNvSpPr/>
          <p:nvPr/>
        </p:nvSpPr>
        <p:spPr>
          <a:xfrm>
            <a:off x="10195920" y="3404520"/>
            <a:ext cx="1995480" cy="3453120"/>
          </a:xfrm>
          <a:custGeom>
            <a:avLst/>
            <a:gdLst/>
            <a:ahLst/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8"/>
          <p:cNvSpPr/>
          <p:nvPr/>
        </p:nvSpPr>
        <p:spPr>
          <a:xfrm flipV="1">
            <a:off x="10195920" y="0"/>
            <a:ext cx="1995480" cy="3404160"/>
          </a:xfrm>
          <a:custGeom>
            <a:avLst/>
            <a:gdLst/>
            <a:ahLst/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9"/>
          <p:cNvSpPr/>
          <p:nvPr/>
        </p:nvSpPr>
        <p:spPr>
          <a:xfrm>
            <a:off x="11179440" y="1764360"/>
            <a:ext cx="86148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" rot="5400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微软雅黑"/>
              </a:rPr>
              <a:t>PART 01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0" name="CustomShape 10"/>
          <p:cNvSpPr/>
          <p:nvPr/>
        </p:nvSpPr>
        <p:spPr>
          <a:xfrm>
            <a:off x="3955680" y="2169360"/>
            <a:ext cx="6089040" cy="2916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1"/>
          <p:cNvSpPr/>
          <p:nvPr/>
        </p:nvSpPr>
        <p:spPr>
          <a:xfrm>
            <a:off x="4152960" y="2362320"/>
            <a:ext cx="571464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Mạng xã hội trao đổi sách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Wanah Book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là một nền tảng kết nối những người đọc sách, cho phép người dùng mượn và chia sẻ thông tin về sách.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  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6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8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91760" y="2356560"/>
            <a:ext cx="2698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404040"/>
                </a:solidFill>
                <a:latin typeface="Tahoma"/>
                <a:ea typeface="Tahoma"/>
              </a:rPr>
              <a:t>TỔNG QUAN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10195920" y="3404520"/>
            <a:ext cx="1995480" cy="3453120"/>
          </a:xfrm>
          <a:custGeom>
            <a:avLst/>
            <a:gdLst/>
            <a:ahLst/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3"/>
          <p:cNvSpPr/>
          <p:nvPr/>
        </p:nvSpPr>
        <p:spPr>
          <a:xfrm flipV="1">
            <a:off x="10195920" y="0"/>
            <a:ext cx="1995480" cy="3404160"/>
          </a:xfrm>
          <a:custGeom>
            <a:avLst/>
            <a:gdLst/>
            <a:ahLst/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"/>
          <p:cNvSpPr/>
          <p:nvPr/>
        </p:nvSpPr>
        <p:spPr>
          <a:xfrm>
            <a:off x="11179440" y="1764360"/>
            <a:ext cx="86148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" rot="5400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微软雅黑"/>
              </a:rPr>
              <a:t>PART 01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6" name="CustomShape 5"/>
          <p:cNvSpPr/>
          <p:nvPr/>
        </p:nvSpPr>
        <p:spPr>
          <a:xfrm>
            <a:off x="3953880" y="1478160"/>
            <a:ext cx="624168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Cơ chế trao đổi sách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-Người có sách muốn trao đổi tại     website, viết review về quyển sách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-Nếu có người mượn sách thì bắt đầu trao đổi trực tiếp với nhau qua tin nhắn về thời gian, địa điểm, … để mượn sách.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447" name="Group 6"/>
          <p:cNvGrpSpPr/>
          <p:nvPr/>
        </p:nvGrpSpPr>
        <p:grpSpPr>
          <a:xfrm>
            <a:off x="0" y="3111480"/>
            <a:ext cx="3448800" cy="1032120"/>
            <a:chOff x="0" y="3111480"/>
            <a:chExt cx="3448800" cy="1032120"/>
          </a:xfrm>
        </p:grpSpPr>
        <p:sp>
          <p:nvSpPr>
            <p:cNvPr id="448" name="CustomShape 7"/>
            <p:cNvSpPr/>
            <p:nvPr/>
          </p:nvSpPr>
          <p:spPr>
            <a:xfrm>
              <a:off x="0" y="3111480"/>
              <a:ext cx="3448800" cy="1032120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9" name="CustomShape 8"/>
            <p:cNvSpPr/>
            <p:nvPr/>
          </p:nvSpPr>
          <p:spPr>
            <a:xfrm>
              <a:off x="0" y="3627720"/>
              <a:ext cx="3448800" cy="515880"/>
            </a:xfrm>
            <a:custGeom>
              <a:avLst/>
              <a:gdLst/>
              <a:ahLst/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0" name="CustomShape 9"/>
            <p:cNvSpPr/>
            <p:nvPr/>
          </p:nvSpPr>
          <p:spPr>
            <a:xfrm>
              <a:off x="2039400" y="3208320"/>
              <a:ext cx="1259640" cy="8380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1" name="CustomShape 10"/>
            <p:cNvSpPr/>
            <p:nvPr/>
          </p:nvSpPr>
          <p:spPr>
            <a:xfrm>
              <a:off x="2368080" y="3414600"/>
              <a:ext cx="601920" cy="428040"/>
            </a:xfrm>
            <a:custGeom>
              <a:avLst/>
              <a:gdLst/>
              <a:ahLst/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 spd="slow">
    <p:random/>
  </p:transition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9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4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图片占位符 47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lorTemp="5300" contrast="40000"/>
                    </a14:imgEffect>
                  </a14:imgLayer>
                </a14:imgProps>
              </a:ext>
            </a:extLst>
          </a:blip>
          <a:srcRect l="18163" t="0" r="18163" b="0"/>
          <a:stretch/>
        </p:blipFill>
        <p:spPr>
          <a:xfrm>
            <a:off x="707760" y="1859040"/>
            <a:ext cx="3216240" cy="3214080"/>
          </a:xfrm>
          <a:prstGeom prst="rect">
            <a:avLst/>
          </a:prstGeom>
          <a:ln>
            <a:noFill/>
          </a:ln>
        </p:spPr>
      </p:pic>
      <p:sp>
        <p:nvSpPr>
          <p:cNvPr id="453" name="CustomShape 1"/>
          <p:cNvSpPr/>
          <p:nvPr/>
        </p:nvSpPr>
        <p:spPr>
          <a:xfrm>
            <a:off x="3526920" y="3365640"/>
            <a:ext cx="1177920" cy="11581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2"/>
          <p:cNvSpPr/>
          <p:nvPr/>
        </p:nvSpPr>
        <p:spPr>
          <a:xfrm>
            <a:off x="3334680" y="4688280"/>
            <a:ext cx="384840" cy="384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"/>
          <p:cNvSpPr/>
          <p:nvPr/>
        </p:nvSpPr>
        <p:spPr>
          <a:xfrm>
            <a:off x="5019120" y="2297880"/>
            <a:ext cx="490320" cy="487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微软雅黑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5636880" y="2252160"/>
            <a:ext cx="705492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400" spc="-1" strike="noStrike">
                <a:solidFill>
                  <a:srgbClr val="ff3737"/>
                </a:solidFill>
                <a:latin typeface="Calibri"/>
                <a:ea typeface="微软雅黑"/>
              </a:rPr>
              <a:t>Thao tác nhanh chóng, dễ dàng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7" name="CustomShape 5"/>
          <p:cNvSpPr/>
          <p:nvPr/>
        </p:nvSpPr>
        <p:spPr>
          <a:xfrm>
            <a:off x="2106720" y="317880"/>
            <a:ext cx="90043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3737"/>
                </a:solidFill>
                <a:latin typeface="Calibri"/>
                <a:ea typeface="微软雅黑"/>
              </a:rPr>
              <a:t>ĐẶC ĐIỂM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8" name="CustomShape 6"/>
          <p:cNvSpPr/>
          <p:nvPr/>
        </p:nvSpPr>
        <p:spPr>
          <a:xfrm>
            <a:off x="5019120" y="3162960"/>
            <a:ext cx="490320" cy="48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微软雅黑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5019120" y="3966480"/>
            <a:ext cx="490320" cy="487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微软雅黑"/>
              </a:rPr>
              <a:t>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5636880" y="3112560"/>
            <a:ext cx="705492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400" spc="-1" strike="noStrike">
                <a:solidFill>
                  <a:srgbClr val="ff3737"/>
                </a:solidFill>
                <a:latin typeface="Calibri"/>
                <a:ea typeface="微软雅黑"/>
              </a:rPr>
              <a:t>Không giới hạn thời gian trao đổi sách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1" name="CustomShape 9"/>
          <p:cNvSpPr/>
          <p:nvPr/>
        </p:nvSpPr>
        <p:spPr>
          <a:xfrm>
            <a:off x="5636880" y="3854880"/>
            <a:ext cx="705492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400" spc="-1" strike="noStrike">
                <a:solidFill>
                  <a:srgbClr val="ff3737"/>
                </a:solidFill>
                <a:latin typeface="Calibri"/>
                <a:ea typeface="微软雅黑"/>
              </a:rPr>
              <a:t>Kiểm soát được hiệu quả trao đổi sách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96" dur="indefinite" restart="never" nodeType="tmRoot">
          <p:childTnLst>
            <p:seq>
              <p:cTn id="197" dur="indefinite" nodeType="mainSeq">
                <p:childTnLst>
                  <p:par>
                    <p:cTn id="198" fill="hold">
                      <p:stCondLst>
                        <p:cond delay="0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2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5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00"/>
                            </p:stCondLst>
                            <p:childTnLst>
                              <p:par>
                                <p:cTn id="20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9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0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500"/>
                            </p:stCondLst>
                            <p:childTnLst>
                              <p:par>
                                <p:cTn id="218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0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nodeType="with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path="M 0 -3.7037E-7 L -0.02969 -3.7037E-7">
                                      <p:cBhvr>
                                        <p:cTn id="223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25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7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nodeType="with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path="M 0 -3.7037E-7 L -0.02969 -3.7037E-7">
                                      <p:cBhvr>
                                        <p:cTn id="230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3500"/>
                            </p:stCondLst>
                            <p:childTnLst>
                              <p:par>
                                <p:cTn id="232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4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nodeType="with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path="M 0 -3.7037E-7 L -0.02969 -3.7037E-7">
                                      <p:cBhvr>
                                        <p:cTn id="237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1979640" y="382680"/>
            <a:ext cx="4564440" cy="628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zh-CN" sz="3200" spc="-1" strike="noStrike">
                <a:solidFill>
                  <a:srgbClr val="e80000"/>
                </a:solidFill>
                <a:latin typeface="Arial"/>
                <a:ea typeface="微软雅黑"/>
              </a:rPr>
              <a:t>LỢI ÍCH</a:t>
            </a:r>
            <a:endParaRPr b="0" lang="zh-C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 flipH="1">
            <a:off x="5750640" y="3909960"/>
            <a:ext cx="1480320" cy="1276200"/>
          </a:xfrm>
          <a:prstGeom prst="hexagon">
            <a:avLst>
              <a:gd name="adj" fmla="val 28147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3"/>
          <p:cNvSpPr/>
          <p:nvPr/>
        </p:nvSpPr>
        <p:spPr>
          <a:xfrm flipH="1">
            <a:off x="5750640" y="2538360"/>
            <a:ext cx="1480320" cy="1276200"/>
          </a:xfrm>
          <a:prstGeom prst="hexagon">
            <a:avLst>
              <a:gd name="adj" fmla="val 28147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4"/>
          <p:cNvSpPr/>
          <p:nvPr/>
        </p:nvSpPr>
        <p:spPr>
          <a:xfrm flipH="1">
            <a:off x="4578840" y="3212640"/>
            <a:ext cx="1480320" cy="1276200"/>
          </a:xfrm>
          <a:prstGeom prst="hexagon">
            <a:avLst>
              <a:gd name="adj" fmla="val 28147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Line 5"/>
          <p:cNvSpPr/>
          <p:nvPr/>
        </p:nvSpPr>
        <p:spPr>
          <a:xfrm flipH="1">
            <a:off x="3849480" y="3850560"/>
            <a:ext cx="733680" cy="360"/>
          </a:xfrm>
          <a:prstGeom prst="line">
            <a:avLst/>
          </a:prstGeom>
          <a:ln w="19080"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Line 6"/>
          <p:cNvSpPr/>
          <p:nvPr/>
        </p:nvSpPr>
        <p:spPr>
          <a:xfrm>
            <a:off x="7215120" y="3176280"/>
            <a:ext cx="733320" cy="360"/>
          </a:xfrm>
          <a:prstGeom prst="line">
            <a:avLst/>
          </a:prstGeom>
          <a:ln w="19080">
            <a:solidFill>
              <a:schemeClr val="accent4"/>
            </a:solidFill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Line 7"/>
          <p:cNvSpPr/>
          <p:nvPr/>
        </p:nvSpPr>
        <p:spPr>
          <a:xfrm>
            <a:off x="7215120" y="4544640"/>
            <a:ext cx="733320" cy="360"/>
          </a:xfrm>
          <a:prstGeom prst="line">
            <a:avLst/>
          </a:prstGeom>
          <a:ln w="19080">
            <a:solidFill>
              <a:schemeClr val="accent5"/>
            </a:solidFill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Line 8"/>
          <p:cNvSpPr/>
          <p:nvPr/>
        </p:nvSpPr>
        <p:spPr>
          <a:xfrm flipV="1">
            <a:off x="1215000" y="3501000"/>
            <a:ext cx="360" cy="786240"/>
          </a:xfrm>
          <a:prstGeom prst="line">
            <a:avLst/>
          </a:prstGeom>
          <a:ln w="6984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9"/>
          <p:cNvSpPr/>
          <p:nvPr/>
        </p:nvSpPr>
        <p:spPr>
          <a:xfrm>
            <a:off x="1323360" y="3029400"/>
            <a:ext cx="2435040" cy="19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50000"/>
              </a:lnSpc>
              <a:spcAft>
                <a:spcPts val="1199"/>
              </a:spcAft>
            </a:pPr>
            <a:r>
              <a:rPr b="1" lang="en-US" sz="1800" spc="-1" strike="noStrike">
                <a:solidFill>
                  <a:srgbClr val="ff3737"/>
                </a:solidFill>
                <a:latin typeface="Arial"/>
                <a:ea typeface="微软雅黑"/>
              </a:rPr>
              <a:t>Chia sẻ giá trị, kiến thức, tạo điều kiện mọi người đều được đọc sách 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471" name="Line 10"/>
          <p:cNvSpPr/>
          <p:nvPr/>
        </p:nvSpPr>
        <p:spPr>
          <a:xfrm flipV="1">
            <a:off x="10644120" y="2793240"/>
            <a:ext cx="360" cy="786240"/>
          </a:xfrm>
          <a:prstGeom prst="line">
            <a:avLst/>
          </a:prstGeom>
          <a:ln w="6984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1"/>
          <p:cNvSpPr/>
          <p:nvPr/>
        </p:nvSpPr>
        <p:spPr>
          <a:xfrm>
            <a:off x="8112600" y="2484720"/>
            <a:ext cx="2380320" cy="14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50000"/>
              </a:lnSpc>
              <a:spcAft>
                <a:spcPts val="1199"/>
              </a:spcAft>
            </a:pPr>
            <a:r>
              <a:rPr b="1" lang="en-US" sz="1800" spc="-1" strike="noStrike">
                <a:solidFill>
                  <a:srgbClr val="414141"/>
                </a:solidFill>
                <a:latin typeface="Arial"/>
                <a:ea typeface="微软雅黑"/>
              </a:rPr>
              <a:t>Không gây lãng phí những cuốn sách còn mới, ít đọc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473" name="Line 12"/>
          <p:cNvSpPr/>
          <p:nvPr/>
        </p:nvSpPr>
        <p:spPr>
          <a:xfrm flipV="1">
            <a:off x="10644120" y="4114080"/>
            <a:ext cx="360" cy="786600"/>
          </a:xfrm>
          <a:prstGeom prst="line">
            <a:avLst/>
          </a:prstGeom>
          <a:ln w="6984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3"/>
          <p:cNvSpPr/>
          <p:nvPr/>
        </p:nvSpPr>
        <p:spPr>
          <a:xfrm>
            <a:off x="8003160" y="4203720"/>
            <a:ext cx="2473200" cy="109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50000"/>
              </a:lnSpc>
              <a:spcAft>
                <a:spcPts val="1199"/>
              </a:spcAft>
            </a:pPr>
            <a:r>
              <a:rPr b="1" lang="en-US" sz="1800" spc="-1" strike="noStrike">
                <a:solidFill>
                  <a:srgbClr val="ff3737"/>
                </a:solidFill>
                <a:latin typeface="Arial"/>
                <a:ea typeface="微软雅黑"/>
              </a:rPr>
              <a:t>Tiết kiệm chi phí vào một khoản mua sách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475" name="CustomShape 14"/>
          <p:cNvSpPr/>
          <p:nvPr/>
        </p:nvSpPr>
        <p:spPr>
          <a:xfrm>
            <a:off x="6059520" y="2614320"/>
            <a:ext cx="48456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01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6" name="CustomShape 15"/>
          <p:cNvSpPr/>
          <p:nvPr/>
        </p:nvSpPr>
        <p:spPr>
          <a:xfrm>
            <a:off x="6059520" y="3989880"/>
            <a:ext cx="48456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03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7" name="CustomShape 16"/>
          <p:cNvSpPr/>
          <p:nvPr/>
        </p:nvSpPr>
        <p:spPr>
          <a:xfrm>
            <a:off x="6059520" y="5358240"/>
            <a:ext cx="48456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05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8" name="CustomShape 17"/>
          <p:cNvSpPr/>
          <p:nvPr/>
        </p:nvSpPr>
        <p:spPr>
          <a:xfrm>
            <a:off x="5265720" y="3289320"/>
            <a:ext cx="48456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02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9" name="CustomShape 18"/>
          <p:cNvSpPr/>
          <p:nvPr/>
        </p:nvSpPr>
        <p:spPr>
          <a:xfrm>
            <a:off x="5265720" y="4645080"/>
            <a:ext cx="48456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04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0" name="CustomShape 19"/>
          <p:cNvSpPr/>
          <p:nvPr/>
        </p:nvSpPr>
        <p:spPr>
          <a:xfrm>
            <a:off x="5265720" y="6026040"/>
            <a:ext cx="48456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06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1" name="CustomShape 20"/>
          <p:cNvSpPr/>
          <p:nvPr/>
        </p:nvSpPr>
        <p:spPr>
          <a:xfrm>
            <a:off x="4888080" y="5222520"/>
            <a:ext cx="418680" cy="418680"/>
          </a:xfrm>
          <a:custGeom>
            <a:avLst/>
            <a:gdLst/>
            <a:ahLst/>
            <a:rect l="l" t="t" r="r" b="b"/>
            <a:pathLst>
              <a:path w="64" h="64">
                <a:moveTo>
                  <a:pt x="32" y="64"/>
                </a:moveTo>
                <a:cubicBezTo>
                  <a:pt x="14" y="64"/>
                  <a:pt x="0" y="50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cubicBezTo>
                  <a:pt x="64" y="50"/>
                  <a:pt x="49" y="64"/>
                  <a:pt x="32" y="64"/>
                </a:cubicBezTo>
                <a:close/>
                <a:moveTo>
                  <a:pt x="32" y="2"/>
                </a:moveTo>
                <a:cubicBezTo>
                  <a:pt x="15" y="2"/>
                  <a:pt x="1" y="15"/>
                  <a:pt x="1" y="32"/>
                </a:cubicBezTo>
                <a:cubicBezTo>
                  <a:pt x="1" y="49"/>
                  <a:pt x="15" y="62"/>
                  <a:pt x="32" y="62"/>
                </a:cubicBezTo>
                <a:cubicBezTo>
                  <a:pt x="49" y="62"/>
                  <a:pt x="62" y="49"/>
                  <a:pt x="62" y="32"/>
                </a:cubicBezTo>
                <a:cubicBezTo>
                  <a:pt x="62" y="15"/>
                  <a:pt x="49" y="2"/>
                  <a:pt x="32" y="2"/>
                </a:cubicBezTo>
                <a:close/>
                <a:moveTo>
                  <a:pt x="7" y="41"/>
                </a:moveTo>
                <a:cubicBezTo>
                  <a:pt x="7" y="42"/>
                  <a:pt x="8" y="43"/>
                  <a:pt x="8" y="45"/>
                </a:cubicBezTo>
                <a:cubicBezTo>
                  <a:pt x="6" y="46"/>
                  <a:pt x="6" y="46"/>
                  <a:pt x="6" y="46"/>
                </a:cubicBezTo>
                <a:cubicBezTo>
                  <a:pt x="4" y="42"/>
                  <a:pt x="3" y="37"/>
                  <a:pt x="3" y="32"/>
                </a:cubicBezTo>
                <a:cubicBezTo>
                  <a:pt x="3" y="27"/>
                  <a:pt x="4" y="22"/>
                  <a:pt x="6" y="18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1"/>
                  <a:pt x="7" y="22"/>
                  <a:pt x="7" y="23"/>
                </a:cubicBezTo>
                <a:cubicBezTo>
                  <a:pt x="10" y="24"/>
                  <a:pt x="10" y="24"/>
                  <a:pt x="10" y="24"/>
                </a:cubicBezTo>
                <a:cubicBezTo>
                  <a:pt x="9" y="27"/>
                  <a:pt x="8" y="29"/>
                  <a:pt x="8" y="32"/>
                </a:cubicBezTo>
                <a:cubicBezTo>
                  <a:pt x="8" y="35"/>
                  <a:pt x="9" y="37"/>
                  <a:pt x="10" y="40"/>
                </a:cubicBezTo>
                <a:lnTo>
                  <a:pt x="7" y="41"/>
                </a:lnTo>
                <a:close/>
                <a:moveTo>
                  <a:pt x="31" y="61"/>
                </a:moveTo>
                <a:cubicBezTo>
                  <a:pt x="21" y="61"/>
                  <a:pt x="12" y="55"/>
                  <a:pt x="7" y="47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47"/>
                  <a:pt x="11" y="48"/>
                  <a:pt x="12" y="49"/>
                </a:cubicBezTo>
                <a:cubicBezTo>
                  <a:pt x="14" y="47"/>
                  <a:pt x="14" y="47"/>
                  <a:pt x="14" y="47"/>
                </a:cubicBezTo>
                <a:cubicBezTo>
                  <a:pt x="17" y="51"/>
                  <a:pt x="22" y="54"/>
                  <a:pt x="27" y="55"/>
                </a:cubicBezTo>
                <a:cubicBezTo>
                  <a:pt x="27" y="58"/>
                  <a:pt x="27" y="58"/>
                  <a:pt x="27" y="58"/>
                </a:cubicBezTo>
                <a:cubicBezTo>
                  <a:pt x="28" y="58"/>
                  <a:pt x="30" y="58"/>
                  <a:pt x="31" y="58"/>
                </a:cubicBezTo>
                <a:lnTo>
                  <a:pt x="31" y="61"/>
                </a:lnTo>
                <a:close/>
                <a:moveTo>
                  <a:pt x="31" y="5"/>
                </a:moveTo>
                <a:cubicBezTo>
                  <a:pt x="30" y="5"/>
                  <a:pt x="28" y="6"/>
                  <a:pt x="27" y="6"/>
                </a:cubicBezTo>
                <a:cubicBezTo>
                  <a:pt x="27" y="9"/>
                  <a:pt x="27" y="9"/>
                  <a:pt x="27" y="9"/>
                </a:cubicBezTo>
                <a:cubicBezTo>
                  <a:pt x="22" y="10"/>
                  <a:pt x="17" y="13"/>
                  <a:pt x="14" y="17"/>
                </a:cubicBezTo>
                <a:cubicBezTo>
                  <a:pt x="12" y="15"/>
                  <a:pt x="12" y="15"/>
                  <a:pt x="12" y="15"/>
                </a:cubicBezTo>
                <a:cubicBezTo>
                  <a:pt x="11" y="16"/>
                  <a:pt x="10" y="17"/>
                  <a:pt x="9" y="18"/>
                </a:cubicBezTo>
                <a:cubicBezTo>
                  <a:pt x="7" y="17"/>
                  <a:pt x="7" y="17"/>
                  <a:pt x="7" y="17"/>
                </a:cubicBezTo>
                <a:cubicBezTo>
                  <a:pt x="12" y="9"/>
                  <a:pt x="21" y="3"/>
                  <a:pt x="31" y="3"/>
                </a:cubicBezTo>
                <a:lnTo>
                  <a:pt x="31" y="5"/>
                </a:lnTo>
                <a:close/>
                <a:moveTo>
                  <a:pt x="41" y="29"/>
                </a:moveTo>
                <a:cubicBezTo>
                  <a:pt x="41" y="30"/>
                  <a:pt x="41" y="31"/>
                  <a:pt x="41" y="32"/>
                </a:cubicBezTo>
                <a:cubicBezTo>
                  <a:pt x="41" y="33"/>
                  <a:pt x="41" y="34"/>
                  <a:pt x="41" y="35"/>
                </a:cubicBezTo>
                <a:cubicBezTo>
                  <a:pt x="49" y="38"/>
                  <a:pt x="49" y="38"/>
                  <a:pt x="49" y="38"/>
                </a:cubicBezTo>
                <a:cubicBezTo>
                  <a:pt x="48" y="40"/>
                  <a:pt x="47" y="42"/>
                  <a:pt x="45" y="44"/>
                </a:cubicBezTo>
                <a:cubicBezTo>
                  <a:pt x="39" y="38"/>
                  <a:pt x="39" y="38"/>
                  <a:pt x="39" y="38"/>
                </a:cubicBezTo>
                <a:cubicBezTo>
                  <a:pt x="37" y="40"/>
                  <a:pt x="36" y="41"/>
                  <a:pt x="34" y="41"/>
                </a:cubicBezTo>
                <a:cubicBezTo>
                  <a:pt x="35" y="50"/>
                  <a:pt x="35" y="50"/>
                  <a:pt x="35" y="50"/>
                </a:cubicBezTo>
                <a:cubicBezTo>
                  <a:pt x="34" y="50"/>
                  <a:pt x="33" y="50"/>
                  <a:pt x="32" y="50"/>
                </a:cubicBezTo>
                <a:cubicBezTo>
                  <a:pt x="31" y="50"/>
                  <a:pt x="29" y="50"/>
                  <a:pt x="28" y="50"/>
                </a:cubicBezTo>
                <a:cubicBezTo>
                  <a:pt x="30" y="41"/>
                  <a:pt x="30" y="41"/>
                  <a:pt x="30" y="41"/>
                </a:cubicBezTo>
                <a:cubicBezTo>
                  <a:pt x="28" y="41"/>
                  <a:pt x="26" y="40"/>
                  <a:pt x="25" y="38"/>
                </a:cubicBezTo>
                <a:cubicBezTo>
                  <a:pt x="18" y="44"/>
                  <a:pt x="18" y="44"/>
                  <a:pt x="18" y="44"/>
                </a:cubicBezTo>
                <a:cubicBezTo>
                  <a:pt x="17" y="42"/>
                  <a:pt x="15" y="40"/>
                  <a:pt x="15" y="38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4"/>
                  <a:pt x="22" y="33"/>
                  <a:pt x="22" y="32"/>
                </a:cubicBezTo>
                <a:cubicBezTo>
                  <a:pt x="22" y="31"/>
                  <a:pt x="23" y="30"/>
                  <a:pt x="23" y="29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4"/>
                  <a:pt x="17" y="22"/>
                  <a:pt x="18" y="20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4"/>
                  <a:pt x="28" y="23"/>
                  <a:pt x="30" y="23"/>
                </a:cubicBezTo>
                <a:cubicBezTo>
                  <a:pt x="28" y="14"/>
                  <a:pt x="28" y="14"/>
                  <a:pt x="28" y="14"/>
                </a:cubicBezTo>
                <a:cubicBezTo>
                  <a:pt x="29" y="14"/>
                  <a:pt x="31" y="14"/>
                  <a:pt x="32" y="14"/>
                </a:cubicBezTo>
                <a:cubicBezTo>
                  <a:pt x="33" y="14"/>
                  <a:pt x="34" y="14"/>
                  <a:pt x="35" y="14"/>
                </a:cubicBezTo>
                <a:cubicBezTo>
                  <a:pt x="34" y="23"/>
                  <a:pt x="34" y="23"/>
                  <a:pt x="34" y="23"/>
                </a:cubicBezTo>
                <a:cubicBezTo>
                  <a:pt x="36" y="23"/>
                  <a:pt x="37" y="24"/>
                  <a:pt x="39" y="26"/>
                </a:cubicBezTo>
                <a:cubicBezTo>
                  <a:pt x="45" y="20"/>
                  <a:pt x="45" y="20"/>
                  <a:pt x="45" y="20"/>
                </a:cubicBezTo>
                <a:cubicBezTo>
                  <a:pt x="47" y="22"/>
                  <a:pt x="48" y="24"/>
                  <a:pt x="49" y="26"/>
                </a:cubicBezTo>
                <a:lnTo>
                  <a:pt x="41" y="29"/>
                </a:lnTo>
                <a:close/>
                <a:moveTo>
                  <a:pt x="54" y="18"/>
                </a:moveTo>
                <a:cubicBezTo>
                  <a:pt x="54" y="17"/>
                  <a:pt x="53" y="16"/>
                  <a:pt x="52" y="15"/>
                </a:cubicBezTo>
                <a:cubicBezTo>
                  <a:pt x="49" y="17"/>
                  <a:pt x="49" y="17"/>
                  <a:pt x="49" y="17"/>
                </a:cubicBezTo>
                <a:cubicBezTo>
                  <a:pt x="46" y="13"/>
                  <a:pt x="41" y="10"/>
                  <a:pt x="36" y="9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5"/>
                  <a:pt x="33" y="5"/>
                </a:cubicBezTo>
                <a:cubicBezTo>
                  <a:pt x="33" y="3"/>
                  <a:pt x="33" y="3"/>
                  <a:pt x="33" y="3"/>
                </a:cubicBezTo>
                <a:cubicBezTo>
                  <a:pt x="43" y="3"/>
                  <a:pt x="51" y="9"/>
                  <a:pt x="56" y="17"/>
                </a:cubicBezTo>
                <a:lnTo>
                  <a:pt x="54" y="18"/>
                </a:lnTo>
                <a:close/>
                <a:moveTo>
                  <a:pt x="56" y="47"/>
                </a:moveTo>
                <a:cubicBezTo>
                  <a:pt x="51" y="55"/>
                  <a:pt x="43" y="61"/>
                  <a:pt x="33" y="61"/>
                </a:cubicBezTo>
                <a:cubicBezTo>
                  <a:pt x="33" y="58"/>
                  <a:pt x="33" y="58"/>
                  <a:pt x="33" y="58"/>
                </a:cubicBezTo>
                <a:cubicBezTo>
                  <a:pt x="34" y="58"/>
                  <a:pt x="35" y="58"/>
                  <a:pt x="37" y="58"/>
                </a:cubicBezTo>
                <a:cubicBezTo>
                  <a:pt x="36" y="55"/>
                  <a:pt x="36" y="55"/>
                  <a:pt x="36" y="55"/>
                </a:cubicBezTo>
                <a:cubicBezTo>
                  <a:pt x="41" y="54"/>
                  <a:pt x="46" y="51"/>
                  <a:pt x="49" y="47"/>
                </a:cubicBezTo>
                <a:cubicBezTo>
                  <a:pt x="52" y="49"/>
                  <a:pt x="52" y="49"/>
                  <a:pt x="52" y="49"/>
                </a:cubicBezTo>
                <a:cubicBezTo>
                  <a:pt x="53" y="48"/>
                  <a:pt x="54" y="47"/>
                  <a:pt x="54" y="46"/>
                </a:cubicBezTo>
                <a:lnTo>
                  <a:pt x="56" y="47"/>
                </a:lnTo>
                <a:close/>
                <a:moveTo>
                  <a:pt x="57" y="46"/>
                </a:moveTo>
                <a:cubicBezTo>
                  <a:pt x="55" y="45"/>
                  <a:pt x="55" y="45"/>
                  <a:pt x="55" y="45"/>
                </a:cubicBezTo>
                <a:cubicBezTo>
                  <a:pt x="56" y="43"/>
                  <a:pt x="56" y="42"/>
                  <a:pt x="57" y="41"/>
                </a:cubicBezTo>
                <a:cubicBezTo>
                  <a:pt x="54" y="40"/>
                  <a:pt x="54" y="40"/>
                  <a:pt x="54" y="40"/>
                </a:cubicBezTo>
                <a:cubicBezTo>
                  <a:pt x="55" y="37"/>
                  <a:pt x="55" y="35"/>
                  <a:pt x="55" y="32"/>
                </a:cubicBezTo>
                <a:cubicBezTo>
                  <a:pt x="55" y="29"/>
                  <a:pt x="55" y="27"/>
                  <a:pt x="54" y="24"/>
                </a:cubicBezTo>
                <a:cubicBezTo>
                  <a:pt x="57" y="23"/>
                  <a:pt x="57" y="23"/>
                  <a:pt x="57" y="23"/>
                </a:cubicBezTo>
                <a:cubicBezTo>
                  <a:pt x="56" y="22"/>
                  <a:pt x="56" y="21"/>
                  <a:pt x="55" y="19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22"/>
                  <a:pt x="61" y="27"/>
                  <a:pt x="61" y="32"/>
                </a:cubicBezTo>
                <a:cubicBezTo>
                  <a:pt x="61" y="37"/>
                  <a:pt x="59" y="42"/>
                  <a:pt x="57" y="46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1"/>
          <p:cNvSpPr/>
          <p:nvPr/>
        </p:nvSpPr>
        <p:spPr>
          <a:xfrm>
            <a:off x="6570720" y="3176640"/>
            <a:ext cx="387720" cy="344160"/>
          </a:xfrm>
          <a:custGeom>
            <a:avLst/>
            <a:gdLst/>
            <a:ahLst/>
            <a:rect l="l" t="t" r="r" b="b"/>
            <a:pathLst>
              <a:path w="62" h="55">
                <a:moveTo>
                  <a:pt x="7" y="9"/>
                </a:moveTo>
                <a:cubicBezTo>
                  <a:pt x="7" y="54"/>
                  <a:pt x="7" y="54"/>
                  <a:pt x="7" y="54"/>
                </a:cubicBezTo>
                <a:cubicBezTo>
                  <a:pt x="7" y="54"/>
                  <a:pt x="6" y="55"/>
                  <a:pt x="6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3" y="55"/>
                  <a:pt x="2" y="54"/>
                  <a:pt x="2" y="54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9" y="2"/>
                  <a:pt x="9" y="5"/>
                </a:cubicBezTo>
                <a:cubicBezTo>
                  <a:pt x="9" y="6"/>
                  <a:pt x="8" y="8"/>
                  <a:pt x="7" y="9"/>
                </a:cubicBezTo>
                <a:close/>
                <a:moveTo>
                  <a:pt x="62" y="34"/>
                </a:moveTo>
                <a:cubicBezTo>
                  <a:pt x="62" y="35"/>
                  <a:pt x="61" y="36"/>
                  <a:pt x="60" y="36"/>
                </a:cubicBezTo>
                <a:cubicBezTo>
                  <a:pt x="60" y="36"/>
                  <a:pt x="60" y="36"/>
                  <a:pt x="60" y="37"/>
                </a:cubicBezTo>
                <a:cubicBezTo>
                  <a:pt x="58" y="38"/>
                  <a:pt x="52" y="41"/>
                  <a:pt x="47" y="41"/>
                </a:cubicBezTo>
                <a:cubicBezTo>
                  <a:pt x="45" y="41"/>
                  <a:pt x="43" y="40"/>
                  <a:pt x="41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36" y="37"/>
                  <a:pt x="34" y="36"/>
                  <a:pt x="29" y="36"/>
                </a:cubicBezTo>
                <a:cubicBezTo>
                  <a:pt x="24" y="36"/>
                  <a:pt x="17" y="38"/>
                  <a:pt x="13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11" y="41"/>
                  <a:pt x="11" y="41"/>
                  <a:pt x="10" y="41"/>
                </a:cubicBezTo>
                <a:cubicBezTo>
                  <a:pt x="10" y="41"/>
                  <a:pt x="9" y="40"/>
                  <a:pt x="9" y="39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10" y="11"/>
                  <a:pt x="10" y="11"/>
                </a:cubicBezTo>
                <a:cubicBezTo>
                  <a:pt x="13" y="9"/>
                  <a:pt x="21" y="5"/>
                  <a:pt x="28" y="5"/>
                </a:cubicBezTo>
                <a:cubicBezTo>
                  <a:pt x="34" y="5"/>
                  <a:pt x="39" y="7"/>
                  <a:pt x="43" y="9"/>
                </a:cubicBezTo>
                <a:cubicBezTo>
                  <a:pt x="44" y="9"/>
                  <a:pt x="45" y="10"/>
                  <a:pt x="46" y="10"/>
                </a:cubicBezTo>
                <a:cubicBezTo>
                  <a:pt x="50" y="10"/>
                  <a:pt x="55" y="7"/>
                  <a:pt x="57" y="6"/>
                </a:cubicBezTo>
                <a:cubicBezTo>
                  <a:pt x="58" y="5"/>
                  <a:pt x="58" y="5"/>
                  <a:pt x="58" y="5"/>
                </a:cubicBezTo>
                <a:cubicBezTo>
                  <a:pt x="59" y="5"/>
                  <a:pt x="60" y="5"/>
                  <a:pt x="61" y="5"/>
                </a:cubicBezTo>
                <a:cubicBezTo>
                  <a:pt x="61" y="5"/>
                  <a:pt x="62" y="6"/>
                  <a:pt x="62" y="7"/>
                </a:cubicBezTo>
                <a:lnTo>
                  <a:pt x="62" y="34"/>
                </a:lnTo>
                <a:close/>
                <a:moveTo>
                  <a:pt x="27" y="9"/>
                </a:moveTo>
                <a:cubicBezTo>
                  <a:pt x="23" y="10"/>
                  <a:pt x="18" y="12"/>
                  <a:pt x="14" y="14"/>
                </a:cubicBezTo>
                <a:cubicBezTo>
                  <a:pt x="14" y="21"/>
                  <a:pt x="14" y="21"/>
                  <a:pt x="14" y="21"/>
                </a:cubicBezTo>
                <a:cubicBezTo>
                  <a:pt x="18" y="18"/>
                  <a:pt x="23" y="17"/>
                  <a:pt x="27" y="16"/>
                </a:cubicBezTo>
                <a:lnTo>
                  <a:pt x="27" y="9"/>
                </a:lnTo>
                <a:close/>
                <a:moveTo>
                  <a:pt x="27" y="24"/>
                </a:moveTo>
                <a:cubicBezTo>
                  <a:pt x="23" y="25"/>
                  <a:pt x="18" y="27"/>
                  <a:pt x="14" y="29"/>
                </a:cubicBezTo>
                <a:cubicBezTo>
                  <a:pt x="14" y="35"/>
                  <a:pt x="14" y="35"/>
                  <a:pt x="14" y="35"/>
                </a:cubicBezTo>
                <a:cubicBezTo>
                  <a:pt x="18" y="33"/>
                  <a:pt x="23" y="32"/>
                  <a:pt x="27" y="31"/>
                </a:cubicBezTo>
                <a:lnTo>
                  <a:pt x="27" y="24"/>
                </a:lnTo>
                <a:close/>
                <a:moveTo>
                  <a:pt x="57" y="26"/>
                </a:moveTo>
                <a:cubicBezTo>
                  <a:pt x="54" y="28"/>
                  <a:pt x="48" y="30"/>
                  <a:pt x="43" y="29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2" y="20"/>
                </a:cubicBezTo>
                <a:cubicBezTo>
                  <a:pt x="38" y="18"/>
                  <a:pt x="35" y="16"/>
                  <a:pt x="29" y="16"/>
                </a:cubicBezTo>
                <a:cubicBezTo>
                  <a:pt x="29" y="16"/>
                  <a:pt x="28" y="16"/>
                  <a:pt x="27" y="16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34" y="24"/>
                  <a:pt x="38" y="26"/>
                  <a:pt x="42" y="28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6"/>
                  <a:pt x="43" y="36"/>
                  <a:pt x="43" y="36"/>
                </a:cubicBezTo>
                <a:cubicBezTo>
                  <a:pt x="44" y="36"/>
                  <a:pt x="45" y="36"/>
                  <a:pt x="47" y="36"/>
                </a:cubicBezTo>
                <a:cubicBezTo>
                  <a:pt x="51" y="36"/>
                  <a:pt x="55" y="34"/>
                  <a:pt x="57" y="33"/>
                </a:cubicBezTo>
                <a:lnTo>
                  <a:pt x="57" y="26"/>
                </a:lnTo>
                <a:close/>
                <a:moveTo>
                  <a:pt x="57" y="11"/>
                </a:moveTo>
                <a:cubicBezTo>
                  <a:pt x="54" y="12"/>
                  <a:pt x="50" y="14"/>
                  <a:pt x="46" y="14"/>
                </a:cubicBezTo>
                <a:cubicBezTo>
                  <a:pt x="45" y="14"/>
                  <a:pt x="44" y="14"/>
                  <a:pt x="43" y="14"/>
                </a:cubicBezTo>
                <a:cubicBezTo>
                  <a:pt x="43" y="21"/>
                  <a:pt x="43" y="21"/>
                  <a:pt x="43" y="21"/>
                </a:cubicBezTo>
                <a:cubicBezTo>
                  <a:pt x="48" y="22"/>
                  <a:pt x="54" y="19"/>
                  <a:pt x="57" y="18"/>
                </a:cubicBezTo>
                <a:lnTo>
                  <a:pt x="57" y="11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2"/>
          <p:cNvSpPr/>
          <p:nvPr/>
        </p:nvSpPr>
        <p:spPr>
          <a:xfrm>
            <a:off x="6544800" y="4545000"/>
            <a:ext cx="438840" cy="353880"/>
          </a:xfrm>
          <a:custGeom>
            <a:avLst/>
            <a:gdLst/>
            <a:ahLst/>
            <a:rect l="l" t="t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23"/>
          <p:cNvSpPr/>
          <p:nvPr/>
        </p:nvSpPr>
        <p:spPr>
          <a:xfrm>
            <a:off x="5080680" y="5848200"/>
            <a:ext cx="335160" cy="414360"/>
          </a:xfrm>
          <a:custGeom>
            <a:avLst/>
            <a:gdLst/>
            <a:ahLst/>
            <a:rect l="l" t="t" r="r" b="b"/>
            <a:pathLst>
              <a:path w="41" h="51">
                <a:moveTo>
                  <a:pt x="41" y="47"/>
                </a:moveTo>
                <a:cubicBezTo>
                  <a:pt x="41" y="49"/>
                  <a:pt x="39" y="51"/>
                  <a:pt x="37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51"/>
                  <a:pt x="0" y="49"/>
                  <a:pt x="0" y="4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3"/>
                  <a:pt x="3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8"/>
                  <a:pt x="12" y="0"/>
                  <a:pt x="20" y="0"/>
                </a:cubicBezTo>
                <a:cubicBezTo>
                  <a:pt x="29" y="0"/>
                  <a:pt x="36" y="8"/>
                  <a:pt x="36" y="16"/>
                </a:cubicBezTo>
                <a:cubicBezTo>
                  <a:pt x="36" y="23"/>
                  <a:pt x="36" y="23"/>
                  <a:pt x="36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3"/>
                  <a:pt x="41" y="25"/>
                  <a:pt x="41" y="27"/>
                </a:cubicBezTo>
                <a:lnTo>
                  <a:pt x="41" y="47"/>
                </a:lnTo>
                <a:close/>
                <a:moveTo>
                  <a:pt x="29" y="23"/>
                </a:moveTo>
                <a:cubicBezTo>
                  <a:pt x="29" y="16"/>
                  <a:pt x="29" y="16"/>
                  <a:pt x="29" y="16"/>
                </a:cubicBezTo>
                <a:cubicBezTo>
                  <a:pt x="29" y="11"/>
                  <a:pt x="25" y="7"/>
                  <a:pt x="20" y="7"/>
                </a:cubicBezTo>
                <a:cubicBezTo>
                  <a:pt x="15" y="7"/>
                  <a:pt x="11" y="11"/>
                  <a:pt x="11" y="16"/>
                </a:cubicBezTo>
                <a:cubicBezTo>
                  <a:pt x="11" y="23"/>
                  <a:pt x="11" y="23"/>
                  <a:pt x="11" y="23"/>
                </a:cubicBezTo>
                <a:lnTo>
                  <a:pt x="29" y="23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4"/>
          <p:cNvSpPr/>
          <p:nvPr/>
        </p:nvSpPr>
        <p:spPr>
          <a:xfrm>
            <a:off x="4926600" y="3850920"/>
            <a:ext cx="341640" cy="439920"/>
          </a:xfrm>
          <a:custGeom>
            <a:avLst/>
            <a:gdLst/>
            <a:ahLst/>
            <a:rect l="l" t="t" r="r" b="b"/>
            <a:pathLst>
              <a:path w="50" h="64">
                <a:moveTo>
                  <a:pt x="25" y="46"/>
                </a:moveTo>
                <a:cubicBezTo>
                  <a:pt x="20" y="57"/>
                  <a:pt x="11" y="64"/>
                  <a:pt x="1" y="64"/>
                </a:cubicBezTo>
                <a:cubicBezTo>
                  <a:pt x="0" y="64"/>
                  <a:pt x="0" y="63"/>
                  <a:pt x="0" y="62"/>
                </a:cubicBezTo>
                <a:cubicBezTo>
                  <a:pt x="0" y="61"/>
                  <a:pt x="0" y="61"/>
                  <a:pt x="1" y="61"/>
                </a:cubicBezTo>
                <a:cubicBezTo>
                  <a:pt x="10" y="61"/>
                  <a:pt x="17" y="55"/>
                  <a:pt x="22" y="46"/>
                </a:cubicBezTo>
                <a:cubicBezTo>
                  <a:pt x="17" y="48"/>
                  <a:pt x="6" y="50"/>
                  <a:pt x="1" y="36"/>
                </a:cubicBezTo>
                <a:cubicBezTo>
                  <a:pt x="15" y="30"/>
                  <a:pt x="22" y="37"/>
                  <a:pt x="24" y="41"/>
                </a:cubicBezTo>
                <a:cubicBezTo>
                  <a:pt x="25" y="38"/>
                  <a:pt x="26" y="35"/>
                  <a:pt x="27" y="31"/>
                </a:cubicBezTo>
                <a:cubicBezTo>
                  <a:pt x="27" y="31"/>
                  <a:pt x="9" y="34"/>
                  <a:pt x="7" y="18"/>
                </a:cubicBezTo>
                <a:cubicBezTo>
                  <a:pt x="23" y="12"/>
                  <a:pt x="27" y="28"/>
                  <a:pt x="27" y="28"/>
                </a:cubicBezTo>
                <a:cubicBezTo>
                  <a:pt x="27" y="26"/>
                  <a:pt x="28" y="21"/>
                  <a:pt x="28" y="21"/>
                </a:cubicBezTo>
                <a:cubicBezTo>
                  <a:pt x="28" y="21"/>
                  <a:pt x="14" y="12"/>
                  <a:pt x="23" y="0"/>
                </a:cubicBezTo>
                <a:cubicBezTo>
                  <a:pt x="39" y="5"/>
                  <a:pt x="31" y="21"/>
                  <a:pt x="31" y="21"/>
                </a:cubicBezTo>
                <a:cubicBezTo>
                  <a:pt x="31" y="21"/>
                  <a:pt x="31" y="24"/>
                  <a:pt x="31" y="25"/>
                </a:cubicBezTo>
                <a:cubicBezTo>
                  <a:pt x="31" y="25"/>
                  <a:pt x="37" y="14"/>
                  <a:pt x="48" y="18"/>
                </a:cubicBezTo>
                <a:cubicBezTo>
                  <a:pt x="48" y="35"/>
                  <a:pt x="30" y="32"/>
                  <a:pt x="30" y="32"/>
                </a:cubicBezTo>
                <a:cubicBezTo>
                  <a:pt x="29" y="35"/>
                  <a:pt x="29" y="39"/>
                  <a:pt x="27" y="42"/>
                </a:cubicBezTo>
                <a:cubicBezTo>
                  <a:pt x="27" y="42"/>
                  <a:pt x="38" y="30"/>
                  <a:pt x="50" y="39"/>
                </a:cubicBezTo>
                <a:cubicBezTo>
                  <a:pt x="43" y="57"/>
                  <a:pt x="25" y="46"/>
                  <a:pt x="25" y="46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5"/>
          <p:cNvSpPr/>
          <p:nvPr/>
        </p:nvSpPr>
        <p:spPr>
          <a:xfrm>
            <a:off x="6525000" y="5915160"/>
            <a:ext cx="478440" cy="410760"/>
          </a:xfrm>
          <a:custGeom>
            <a:avLst/>
            <a:gdLst/>
            <a:ahLst/>
            <a:rect l="l" t="t" r="r" b="b"/>
            <a:pathLst>
              <a:path w="59" h="50">
                <a:moveTo>
                  <a:pt x="59" y="25"/>
                </a:moveTo>
                <a:cubicBezTo>
                  <a:pt x="59" y="26"/>
                  <a:pt x="58" y="27"/>
                  <a:pt x="57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7"/>
                  <a:pt x="52" y="26"/>
                  <a:pt x="52" y="25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0"/>
                  <a:pt x="48" y="6"/>
                  <a:pt x="43" y="6"/>
                </a:cubicBezTo>
                <a:cubicBezTo>
                  <a:pt x="38" y="6"/>
                  <a:pt x="34" y="10"/>
                  <a:pt x="34" y="16"/>
                </a:cubicBezTo>
                <a:cubicBezTo>
                  <a:pt x="34" y="22"/>
                  <a:pt x="34" y="22"/>
                  <a:pt x="34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2"/>
                  <a:pt x="41" y="24"/>
                  <a:pt x="41" y="2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8"/>
                  <a:pt x="39" y="50"/>
                  <a:pt x="37" y="50"/>
                </a:cubicBezTo>
                <a:cubicBezTo>
                  <a:pt x="3" y="50"/>
                  <a:pt x="3" y="50"/>
                  <a:pt x="3" y="50"/>
                </a:cubicBezTo>
                <a:cubicBezTo>
                  <a:pt x="1" y="50"/>
                  <a:pt x="0" y="48"/>
                  <a:pt x="0" y="4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4"/>
                  <a:pt x="1" y="22"/>
                  <a:pt x="3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7"/>
                  <a:pt x="34" y="0"/>
                  <a:pt x="43" y="0"/>
                </a:cubicBezTo>
                <a:cubicBezTo>
                  <a:pt x="52" y="0"/>
                  <a:pt x="59" y="7"/>
                  <a:pt x="59" y="16"/>
                </a:cubicBezTo>
                <a:lnTo>
                  <a:pt x="59" y="25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random/>
  </p:transition>
  <p:timing>
    <p:tnLst>
      <p:par>
        <p:cTn id="238" dur="indefinite" restart="never" nodeType="tmRoot">
          <p:childTnLst>
            <p:seq>
              <p:cTn id="2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1748160" y="1363320"/>
            <a:ext cx="613800" cy="627120"/>
          </a:xfrm>
          <a:prstGeom prst="ellipse">
            <a:avLst/>
          </a:prstGeom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2"/>
          <p:cNvSpPr/>
          <p:nvPr/>
        </p:nvSpPr>
        <p:spPr>
          <a:xfrm>
            <a:off x="1744200" y="4330080"/>
            <a:ext cx="613800" cy="627120"/>
          </a:xfrm>
          <a:prstGeom prst="ellipse">
            <a:avLst/>
          </a:prstGeom>
          <a:solidFill>
            <a:schemeClr val="accent2"/>
          </a:solidFill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3"/>
          <p:cNvSpPr/>
          <p:nvPr/>
        </p:nvSpPr>
        <p:spPr>
          <a:xfrm>
            <a:off x="1744200" y="3387240"/>
            <a:ext cx="613800" cy="627120"/>
          </a:xfrm>
          <a:prstGeom prst="ellipse">
            <a:avLst/>
          </a:prstGeom>
          <a:solidFill>
            <a:schemeClr val="accent3"/>
          </a:solidFill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4"/>
          <p:cNvSpPr/>
          <p:nvPr/>
        </p:nvSpPr>
        <p:spPr>
          <a:xfrm>
            <a:off x="7281720" y="1363320"/>
            <a:ext cx="613800" cy="627120"/>
          </a:xfrm>
          <a:prstGeom prst="ellipse">
            <a:avLst/>
          </a:prstGeom>
          <a:solidFill>
            <a:schemeClr val="accent2"/>
          </a:solidFill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5"/>
          <p:cNvSpPr/>
          <p:nvPr/>
        </p:nvSpPr>
        <p:spPr>
          <a:xfrm>
            <a:off x="7277760" y="4330080"/>
            <a:ext cx="613800" cy="627120"/>
          </a:xfrm>
          <a:prstGeom prst="ellipse">
            <a:avLst/>
          </a:prstGeom>
          <a:solidFill>
            <a:schemeClr val="accent1"/>
          </a:solidFill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92" name="Group 6"/>
          <p:cNvGrpSpPr/>
          <p:nvPr/>
        </p:nvGrpSpPr>
        <p:grpSpPr>
          <a:xfrm>
            <a:off x="1921320" y="1555200"/>
            <a:ext cx="286200" cy="229680"/>
            <a:chOff x="1921320" y="1555200"/>
            <a:chExt cx="286200" cy="229680"/>
          </a:xfrm>
        </p:grpSpPr>
        <p:sp>
          <p:nvSpPr>
            <p:cNvPr id="493" name="CustomShape 7"/>
            <p:cNvSpPr/>
            <p:nvPr/>
          </p:nvSpPr>
          <p:spPr>
            <a:xfrm>
              <a:off x="1921320" y="155520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8"/>
            <p:cNvSpPr/>
            <p:nvPr/>
          </p:nvSpPr>
          <p:spPr>
            <a:xfrm>
              <a:off x="1921320" y="160956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9"/>
            <p:cNvSpPr/>
            <p:nvPr/>
          </p:nvSpPr>
          <p:spPr>
            <a:xfrm>
              <a:off x="2046240" y="1663200"/>
              <a:ext cx="50400" cy="46800"/>
            </a:xfrm>
            <a:custGeom>
              <a:avLst/>
              <a:gdLst/>
              <a:ahLst/>
              <a:rect l="l" t="t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6" name="Group 10"/>
          <p:cNvGrpSpPr/>
          <p:nvPr/>
        </p:nvGrpSpPr>
        <p:grpSpPr>
          <a:xfrm>
            <a:off x="1917000" y="4521960"/>
            <a:ext cx="286200" cy="229680"/>
            <a:chOff x="1917000" y="4521960"/>
            <a:chExt cx="286200" cy="229680"/>
          </a:xfrm>
        </p:grpSpPr>
        <p:sp>
          <p:nvSpPr>
            <p:cNvPr id="497" name="CustomShape 11"/>
            <p:cNvSpPr/>
            <p:nvPr/>
          </p:nvSpPr>
          <p:spPr>
            <a:xfrm>
              <a:off x="1917000" y="452196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2"/>
            <p:cNvSpPr/>
            <p:nvPr/>
          </p:nvSpPr>
          <p:spPr>
            <a:xfrm>
              <a:off x="1917000" y="457632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9" name="Group 13"/>
          <p:cNvGrpSpPr/>
          <p:nvPr/>
        </p:nvGrpSpPr>
        <p:grpSpPr>
          <a:xfrm>
            <a:off x="1917000" y="3579120"/>
            <a:ext cx="286200" cy="229320"/>
            <a:chOff x="1917000" y="3579120"/>
            <a:chExt cx="286200" cy="229320"/>
          </a:xfrm>
        </p:grpSpPr>
        <p:sp>
          <p:nvSpPr>
            <p:cNvPr id="500" name="CustomShape 14"/>
            <p:cNvSpPr/>
            <p:nvPr/>
          </p:nvSpPr>
          <p:spPr>
            <a:xfrm>
              <a:off x="1917000" y="357912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5"/>
            <p:cNvSpPr/>
            <p:nvPr/>
          </p:nvSpPr>
          <p:spPr>
            <a:xfrm>
              <a:off x="1917000" y="363312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6"/>
            <p:cNvSpPr/>
            <p:nvPr/>
          </p:nvSpPr>
          <p:spPr>
            <a:xfrm>
              <a:off x="2036880" y="3696120"/>
              <a:ext cx="46800" cy="47520"/>
            </a:xfrm>
            <a:custGeom>
              <a:avLst/>
              <a:gdLst/>
              <a:ahLst/>
              <a:rect l="l" t="t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3" name="Group 17"/>
          <p:cNvGrpSpPr/>
          <p:nvPr/>
        </p:nvGrpSpPr>
        <p:grpSpPr>
          <a:xfrm>
            <a:off x="7454880" y="1555200"/>
            <a:ext cx="286200" cy="229680"/>
            <a:chOff x="7454880" y="1555200"/>
            <a:chExt cx="286200" cy="229680"/>
          </a:xfrm>
        </p:grpSpPr>
        <p:sp>
          <p:nvSpPr>
            <p:cNvPr id="504" name="CustomShape 18"/>
            <p:cNvSpPr/>
            <p:nvPr/>
          </p:nvSpPr>
          <p:spPr>
            <a:xfrm>
              <a:off x="7454880" y="155520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19"/>
            <p:cNvSpPr/>
            <p:nvPr/>
          </p:nvSpPr>
          <p:spPr>
            <a:xfrm>
              <a:off x="7454880" y="160956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6" name="Group 20"/>
          <p:cNvGrpSpPr/>
          <p:nvPr/>
        </p:nvGrpSpPr>
        <p:grpSpPr>
          <a:xfrm>
            <a:off x="7450560" y="4521960"/>
            <a:ext cx="286200" cy="229680"/>
            <a:chOff x="7450560" y="4521960"/>
            <a:chExt cx="286200" cy="229680"/>
          </a:xfrm>
        </p:grpSpPr>
        <p:sp>
          <p:nvSpPr>
            <p:cNvPr id="507" name="CustomShape 21"/>
            <p:cNvSpPr/>
            <p:nvPr/>
          </p:nvSpPr>
          <p:spPr>
            <a:xfrm>
              <a:off x="7450560" y="452196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22"/>
            <p:cNvSpPr/>
            <p:nvPr/>
          </p:nvSpPr>
          <p:spPr>
            <a:xfrm>
              <a:off x="7576200" y="4670640"/>
              <a:ext cx="35640" cy="36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23"/>
            <p:cNvSpPr/>
            <p:nvPr/>
          </p:nvSpPr>
          <p:spPr>
            <a:xfrm>
              <a:off x="7624800" y="4626720"/>
              <a:ext cx="28440" cy="28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24"/>
            <p:cNvSpPr/>
            <p:nvPr/>
          </p:nvSpPr>
          <p:spPr>
            <a:xfrm>
              <a:off x="7450560" y="457632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25"/>
            <p:cNvSpPr/>
            <p:nvPr/>
          </p:nvSpPr>
          <p:spPr>
            <a:xfrm>
              <a:off x="7525080" y="4617720"/>
              <a:ext cx="26280" cy="27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2" name="CustomShape 26"/>
          <p:cNvSpPr/>
          <p:nvPr/>
        </p:nvSpPr>
        <p:spPr>
          <a:xfrm>
            <a:off x="2577240" y="1234800"/>
            <a:ext cx="273240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Mượn sách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3" name="CustomShape 27"/>
          <p:cNvSpPr/>
          <p:nvPr/>
        </p:nvSpPr>
        <p:spPr>
          <a:xfrm>
            <a:off x="2577240" y="4203360"/>
            <a:ext cx="248976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Tìm kiếm sách, người dùng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4" name="CustomShape 28"/>
          <p:cNvSpPr/>
          <p:nvPr/>
        </p:nvSpPr>
        <p:spPr>
          <a:xfrm>
            <a:off x="2573280" y="3418200"/>
            <a:ext cx="316944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Nhắn tin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5" name="CustomShape 29"/>
          <p:cNvSpPr/>
          <p:nvPr/>
        </p:nvSpPr>
        <p:spPr>
          <a:xfrm>
            <a:off x="8106840" y="1204560"/>
            <a:ext cx="268488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Gợi ý sách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6" name="CustomShape 30"/>
          <p:cNvSpPr/>
          <p:nvPr/>
        </p:nvSpPr>
        <p:spPr>
          <a:xfrm>
            <a:off x="8102880" y="4362480"/>
            <a:ext cx="25941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Bình luận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7" name="CustomShape 31"/>
          <p:cNvSpPr/>
          <p:nvPr/>
        </p:nvSpPr>
        <p:spPr>
          <a:xfrm>
            <a:off x="2106720" y="317880"/>
            <a:ext cx="46742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3737"/>
                </a:solidFill>
                <a:latin typeface="Calibri"/>
                <a:ea typeface="微软雅黑"/>
              </a:rPr>
              <a:t>CHỨC NĂNG HỆ THỐNG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8" name="CustomShape 32"/>
          <p:cNvSpPr/>
          <p:nvPr/>
        </p:nvSpPr>
        <p:spPr>
          <a:xfrm>
            <a:off x="7273440" y="3306240"/>
            <a:ext cx="613800" cy="627120"/>
          </a:xfrm>
          <a:prstGeom prst="ellipse">
            <a:avLst/>
          </a:prstGeom>
          <a:solidFill>
            <a:schemeClr val="accent2"/>
          </a:solidFill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19" name="Group 33"/>
          <p:cNvGrpSpPr/>
          <p:nvPr/>
        </p:nvGrpSpPr>
        <p:grpSpPr>
          <a:xfrm>
            <a:off x="7446600" y="3498120"/>
            <a:ext cx="286200" cy="229320"/>
            <a:chOff x="7446600" y="3498120"/>
            <a:chExt cx="286200" cy="229320"/>
          </a:xfrm>
        </p:grpSpPr>
        <p:sp>
          <p:nvSpPr>
            <p:cNvPr id="520" name="CustomShape 34"/>
            <p:cNvSpPr/>
            <p:nvPr/>
          </p:nvSpPr>
          <p:spPr>
            <a:xfrm>
              <a:off x="7446600" y="349812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35"/>
            <p:cNvSpPr/>
            <p:nvPr/>
          </p:nvSpPr>
          <p:spPr>
            <a:xfrm>
              <a:off x="7446600" y="355212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2" name="CustomShape 36"/>
          <p:cNvSpPr/>
          <p:nvPr/>
        </p:nvSpPr>
        <p:spPr>
          <a:xfrm>
            <a:off x="8102880" y="3018960"/>
            <a:ext cx="2489760" cy="210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Cập nhật trạng thái mượn sách, thông tin cá nhân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3" name="CustomShape 37"/>
          <p:cNvSpPr/>
          <p:nvPr/>
        </p:nvSpPr>
        <p:spPr>
          <a:xfrm>
            <a:off x="1744200" y="2301480"/>
            <a:ext cx="613800" cy="627120"/>
          </a:xfrm>
          <a:prstGeom prst="ellipse">
            <a:avLst/>
          </a:prstGeom>
          <a:solidFill>
            <a:schemeClr val="accent2"/>
          </a:solidFill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38"/>
          <p:cNvSpPr/>
          <p:nvPr/>
        </p:nvSpPr>
        <p:spPr>
          <a:xfrm>
            <a:off x="7277760" y="2301480"/>
            <a:ext cx="613800" cy="627120"/>
          </a:xfrm>
          <a:prstGeom prst="ellipse">
            <a:avLst/>
          </a:prstGeom>
          <a:solidFill>
            <a:schemeClr val="accent1"/>
          </a:solidFill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25" name="Group 39"/>
          <p:cNvGrpSpPr/>
          <p:nvPr/>
        </p:nvGrpSpPr>
        <p:grpSpPr>
          <a:xfrm>
            <a:off x="1917000" y="2493360"/>
            <a:ext cx="286200" cy="229320"/>
            <a:chOff x="1917000" y="2493360"/>
            <a:chExt cx="286200" cy="229320"/>
          </a:xfrm>
        </p:grpSpPr>
        <p:sp>
          <p:nvSpPr>
            <p:cNvPr id="526" name="CustomShape 40"/>
            <p:cNvSpPr/>
            <p:nvPr/>
          </p:nvSpPr>
          <p:spPr>
            <a:xfrm>
              <a:off x="1917000" y="249336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41"/>
            <p:cNvSpPr/>
            <p:nvPr/>
          </p:nvSpPr>
          <p:spPr>
            <a:xfrm>
              <a:off x="1917000" y="254736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8" name="Group 42"/>
          <p:cNvGrpSpPr/>
          <p:nvPr/>
        </p:nvGrpSpPr>
        <p:grpSpPr>
          <a:xfrm>
            <a:off x="7450560" y="2493360"/>
            <a:ext cx="286200" cy="229320"/>
            <a:chOff x="7450560" y="2493360"/>
            <a:chExt cx="286200" cy="229320"/>
          </a:xfrm>
        </p:grpSpPr>
        <p:sp>
          <p:nvSpPr>
            <p:cNvPr id="529" name="CustomShape 43"/>
            <p:cNvSpPr/>
            <p:nvPr/>
          </p:nvSpPr>
          <p:spPr>
            <a:xfrm>
              <a:off x="7450560" y="249336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44"/>
            <p:cNvSpPr/>
            <p:nvPr/>
          </p:nvSpPr>
          <p:spPr>
            <a:xfrm>
              <a:off x="7576200" y="2641680"/>
              <a:ext cx="35640" cy="36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45"/>
            <p:cNvSpPr/>
            <p:nvPr/>
          </p:nvSpPr>
          <p:spPr>
            <a:xfrm>
              <a:off x="7624800" y="2597760"/>
              <a:ext cx="28440" cy="28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46"/>
            <p:cNvSpPr/>
            <p:nvPr/>
          </p:nvSpPr>
          <p:spPr>
            <a:xfrm>
              <a:off x="7450560" y="254736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47"/>
            <p:cNvSpPr/>
            <p:nvPr/>
          </p:nvSpPr>
          <p:spPr>
            <a:xfrm>
              <a:off x="7525080" y="2589120"/>
              <a:ext cx="26280" cy="273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4" name="CustomShape 48"/>
          <p:cNvSpPr/>
          <p:nvPr/>
        </p:nvSpPr>
        <p:spPr>
          <a:xfrm>
            <a:off x="2577240" y="2177640"/>
            <a:ext cx="248976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Tạo, xem, đánh giá bài review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35" name="CustomShape 49"/>
          <p:cNvSpPr/>
          <p:nvPr/>
        </p:nvSpPr>
        <p:spPr>
          <a:xfrm>
            <a:off x="8106840" y="2279520"/>
            <a:ext cx="259416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Xem thông báo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36" name="CustomShape 50"/>
          <p:cNvSpPr/>
          <p:nvPr/>
        </p:nvSpPr>
        <p:spPr>
          <a:xfrm>
            <a:off x="1748160" y="5331600"/>
            <a:ext cx="613800" cy="627120"/>
          </a:xfrm>
          <a:prstGeom prst="ellipse">
            <a:avLst/>
          </a:prstGeom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51"/>
          <p:cNvSpPr/>
          <p:nvPr/>
        </p:nvSpPr>
        <p:spPr>
          <a:xfrm>
            <a:off x="7281720" y="5331600"/>
            <a:ext cx="613800" cy="627120"/>
          </a:xfrm>
          <a:prstGeom prst="ellipse">
            <a:avLst/>
          </a:prstGeom>
          <a:solidFill>
            <a:schemeClr val="accent2"/>
          </a:solidFill>
          <a:ln w="381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38" name="Group 52"/>
          <p:cNvGrpSpPr/>
          <p:nvPr/>
        </p:nvGrpSpPr>
        <p:grpSpPr>
          <a:xfrm>
            <a:off x="1921320" y="5523480"/>
            <a:ext cx="286200" cy="229680"/>
            <a:chOff x="1921320" y="5523480"/>
            <a:chExt cx="286200" cy="229680"/>
          </a:xfrm>
        </p:grpSpPr>
        <p:sp>
          <p:nvSpPr>
            <p:cNvPr id="539" name="CustomShape 53"/>
            <p:cNvSpPr/>
            <p:nvPr/>
          </p:nvSpPr>
          <p:spPr>
            <a:xfrm>
              <a:off x="1921320" y="552348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54"/>
            <p:cNvSpPr/>
            <p:nvPr/>
          </p:nvSpPr>
          <p:spPr>
            <a:xfrm>
              <a:off x="1921320" y="557784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55"/>
            <p:cNvSpPr/>
            <p:nvPr/>
          </p:nvSpPr>
          <p:spPr>
            <a:xfrm>
              <a:off x="2046240" y="5631480"/>
              <a:ext cx="50400" cy="46800"/>
            </a:xfrm>
            <a:custGeom>
              <a:avLst/>
              <a:gdLst/>
              <a:ahLst/>
              <a:rect l="l" t="t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2" name="Group 56"/>
          <p:cNvGrpSpPr/>
          <p:nvPr/>
        </p:nvGrpSpPr>
        <p:grpSpPr>
          <a:xfrm>
            <a:off x="7454880" y="5523480"/>
            <a:ext cx="286200" cy="229680"/>
            <a:chOff x="7454880" y="5523480"/>
            <a:chExt cx="286200" cy="229680"/>
          </a:xfrm>
        </p:grpSpPr>
        <p:sp>
          <p:nvSpPr>
            <p:cNvPr id="543" name="CustomShape 57"/>
            <p:cNvSpPr/>
            <p:nvPr/>
          </p:nvSpPr>
          <p:spPr>
            <a:xfrm>
              <a:off x="7454880" y="5523480"/>
              <a:ext cx="286200" cy="48240"/>
            </a:xfrm>
            <a:custGeom>
              <a:avLst/>
              <a:gdLst/>
              <a:ahLst/>
              <a:rect l="l" t="t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58"/>
            <p:cNvSpPr/>
            <p:nvPr/>
          </p:nvSpPr>
          <p:spPr>
            <a:xfrm>
              <a:off x="7454880" y="5577840"/>
              <a:ext cx="286200" cy="175320"/>
            </a:xfrm>
            <a:custGeom>
              <a:avLst/>
              <a:gdLst/>
              <a:ahLst/>
              <a:rect l="l" t="t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5" name="CustomShape 59"/>
          <p:cNvSpPr/>
          <p:nvPr/>
        </p:nvSpPr>
        <p:spPr>
          <a:xfrm>
            <a:off x="2577240" y="5287680"/>
            <a:ext cx="2732400" cy="8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Xem trang cá nhân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46" name="CustomShape 60"/>
          <p:cNvSpPr/>
          <p:nvPr/>
        </p:nvSpPr>
        <p:spPr>
          <a:xfrm>
            <a:off x="8106840" y="5281920"/>
            <a:ext cx="268488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US" sz="2200" spc="-1" strike="noStrike">
                <a:solidFill>
                  <a:srgbClr val="404040"/>
                </a:solidFill>
                <a:latin typeface="Calibri"/>
                <a:ea typeface="微软雅黑"/>
              </a:rPr>
              <a:t>Quản lí sách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40" dur="indefinite" restart="never" nodeType="tmRoot">
          <p:childTnLst>
            <p:seq>
              <p:cTn id="241" dur="indefinite" nodeType="mainSeq"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6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7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8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1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3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6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1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7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7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7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1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2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3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6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7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8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1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2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6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7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1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2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3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6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7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8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1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2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6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7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8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1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2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3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7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8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9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2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3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4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7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8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9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2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3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4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2" descr=""/>
          <p:cNvPicPr/>
          <p:nvPr/>
        </p:nvPicPr>
        <p:blipFill>
          <a:blip r:embed="rId1"/>
          <a:stretch/>
        </p:blipFill>
        <p:spPr>
          <a:xfrm>
            <a:off x="1155240" y="1333440"/>
            <a:ext cx="9283680" cy="4495320"/>
          </a:xfrm>
          <a:prstGeom prst="rect">
            <a:avLst/>
          </a:prstGeom>
          <a:ln>
            <a:noFill/>
          </a:ln>
        </p:spPr>
      </p:pic>
      <p:sp>
        <p:nvSpPr>
          <p:cNvPr id="548" name="CustomShape 1"/>
          <p:cNvSpPr/>
          <p:nvPr/>
        </p:nvSpPr>
        <p:spPr>
          <a:xfrm>
            <a:off x="2222640" y="343080"/>
            <a:ext cx="8089560" cy="59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3737"/>
                </a:solidFill>
                <a:latin typeface="Calibri"/>
                <a:ea typeface="微软雅黑"/>
              </a:rPr>
              <a:t>BUSINESS PROCESS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345" dur="indefinite" restart="never" nodeType="tmRoot">
          <p:childTnLst>
            <p:seq>
              <p:cTn id="3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Picture 2" descr=""/>
          <p:cNvPicPr/>
          <p:nvPr/>
        </p:nvPicPr>
        <p:blipFill>
          <a:blip r:embed="rId1"/>
          <a:stretch/>
        </p:blipFill>
        <p:spPr>
          <a:xfrm>
            <a:off x="1803240" y="1160640"/>
            <a:ext cx="8508600" cy="4866840"/>
          </a:xfrm>
          <a:prstGeom prst="rect">
            <a:avLst/>
          </a:prstGeom>
          <a:ln>
            <a:noFill/>
          </a:ln>
        </p:spPr>
      </p:pic>
      <p:sp>
        <p:nvSpPr>
          <p:cNvPr id="550" name="CustomShape 1"/>
          <p:cNvSpPr/>
          <p:nvPr/>
        </p:nvSpPr>
        <p:spPr>
          <a:xfrm>
            <a:off x="2222640" y="343080"/>
            <a:ext cx="8089560" cy="59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3737"/>
                </a:solidFill>
                <a:latin typeface="Calibri"/>
                <a:ea typeface="微软雅黑"/>
              </a:rPr>
              <a:t>BUSINESS PROCESS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347" dur="indefinite" restart="never" nodeType="tmRoot">
          <p:childTnLst>
            <p:seq>
              <p:cTn id="3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768</TotalTime>
  <Application>LibreOffice/6.0.7.3$Linux_X86_64 LibreOffice_project/00m0$Build-3</Application>
  <Words>277</Words>
  <Paragraphs>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2017-11-02T08:38:29Z</dcterms:created>
  <dc:creator>逆流的小鱼</dc:creator>
  <dc:description/>
  <dc:language>en-US</dc:language>
  <cp:lastModifiedBy/>
  <dcterms:modified xsi:type="dcterms:W3CDTF">2019-12-20T01:15:03Z</dcterms:modified>
  <cp:revision>81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7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